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4.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3" r:id="rId3"/>
    <p:sldId id="257" r:id="rId4"/>
    <p:sldId id="258" r:id="rId5"/>
    <p:sldId id="259" r:id="rId6"/>
    <p:sldId id="260" r:id="rId7"/>
    <p:sldId id="261" r:id="rId8"/>
    <p:sldId id="265" r:id="rId9"/>
    <p:sldId id="266" r:id="rId10"/>
    <p:sldId id="267" r:id="rId11"/>
    <p:sldId id="262" r:id="rId12"/>
    <p:sldId id="263" r:id="rId13"/>
    <p:sldId id="264" r:id="rId14"/>
    <p:sldId id="281" r:id="rId15"/>
    <p:sldId id="282" r:id="rId16"/>
    <p:sldId id="272" r:id="rId17"/>
    <p:sldId id="273" r:id="rId18"/>
    <p:sldId id="275" r:id="rId19"/>
    <p:sldId id="268" r:id="rId20"/>
    <p:sldId id="270" r:id="rId21"/>
    <p:sldId id="271" r:id="rId22"/>
    <p:sldId id="274" r:id="rId23"/>
    <p:sldId id="276" r:id="rId24"/>
    <p:sldId id="277" r:id="rId25"/>
    <p:sldId id="278" r:id="rId26"/>
    <p:sldId id="279" r:id="rId27"/>
    <p:sldId id="283" r:id="rId28"/>
    <p:sldId id="291" r:id="rId29"/>
    <p:sldId id="292" r:id="rId30"/>
    <p:sldId id="286" r:id="rId31"/>
    <p:sldId id="287" r:id="rId32"/>
    <p:sldId id="280" r:id="rId33"/>
    <p:sldId id="284" r:id="rId34"/>
    <p:sldId id="288" r:id="rId35"/>
    <p:sldId id="289"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4694"/>
  </p:normalViewPr>
  <p:slideViewPr>
    <p:cSldViewPr snapToGrid="0">
      <p:cViewPr varScale="1">
        <p:scale>
          <a:sx n="105" d="100"/>
          <a:sy n="105" d="100"/>
        </p:scale>
        <p:origin x="9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12.png"/><Relationship Id="rId6" Type="http://schemas.openxmlformats.org/officeDocument/2006/relationships/image" Target="../media/image13.sv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6.png"/><Relationship Id="rId10" Type="http://schemas.openxmlformats.org/officeDocument/2006/relationships/image" Target="../media/image17.svg"/><Relationship Id="rId11" Type="http://schemas.openxmlformats.org/officeDocument/2006/relationships/image" Target="../media/image18.png"/><Relationship Id="rId12" Type="http://schemas.openxmlformats.org/officeDocument/2006/relationships/image" Target="../media/image19.svg"/><Relationship Id="rId13" Type="http://schemas.openxmlformats.org/officeDocument/2006/relationships/image" Target="../media/image20.png"/><Relationship Id="rId14" Type="http://schemas.openxmlformats.org/officeDocument/2006/relationships/image" Target="../media/image21.svg"/></Relationships>
</file>

<file path=ppt/diagrams/_rels/data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6.png"/><Relationship Id="rId8" Type="http://schemas.openxmlformats.org/officeDocument/2006/relationships/image" Target="../media/image27.svg"/><Relationship Id="rId9" Type="http://schemas.openxmlformats.org/officeDocument/2006/relationships/image" Target="../media/image28.png"/><Relationship Id="rId10" Type="http://schemas.openxmlformats.org/officeDocument/2006/relationships/image" Target="../media/image29.svg"/></Relationships>
</file>

<file path=ppt/diagrams/_rels/data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10.png"/><Relationship Id="rId6" Type="http://schemas.openxmlformats.org/officeDocument/2006/relationships/image" Target="../media/image11.svg"/><Relationship Id="rId7" Type="http://schemas.openxmlformats.org/officeDocument/2006/relationships/image" Target="../media/image12.png"/><Relationship Id="rId8" Type="http://schemas.openxmlformats.org/officeDocument/2006/relationships/image" Target="../media/image13.svg"/></Relationships>
</file>

<file path=ppt/diagrams/_rels/data5.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svg"/><Relationship Id="rId3" Type="http://schemas.openxmlformats.org/officeDocument/2006/relationships/image" Target="../media/image66.png"/><Relationship Id="rId4" Type="http://schemas.openxmlformats.org/officeDocument/2006/relationships/image" Target="../media/image67.svg"/><Relationship Id="rId5" Type="http://schemas.openxmlformats.org/officeDocument/2006/relationships/image" Target="../media/image68.png"/><Relationship Id="rId6" Type="http://schemas.openxmlformats.org/officeDocument/2006/relationships/image" Target="../media/image69.svg"/><Relationship Id="rId7" Type="http://schemas.openxmlformats.org/officeDocument/2006/relationships/image" Target="../media/image70.png"/><Relationship Id="rId8" Type="http://schemas.openxmlformats.org/officeDocument/2006/relationships/image" Target="../media/image71.svg"/><Relationship Id="rId9" Type="http://schemas.openxmlformats.org/officeDocument/2006/relationships/image" Target="../media/image72.png"/><Relationship Id="rId10" Type="http://schemas.openxmlformats.org/officeDocument/2006/relationships/image" Target="../media/image73.svg"/></Relationships>
</file>

<file path=ppt/diagrams/_rels/data6.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svg"/><Relationship Id="rId3" Type="http://schemas.openxmlformats.org/officeDocument/2006/relationships/image" Target="../media/image76.png"/><Relationship Id="rId4" Type="http://schemas.openxmlformats.org/officeDocument/2006/relationships/image" Target="../media/image77.svg"/><Relationship Id="rId5" Type="http://schemas.openxmlformats.org/officeDocument/2006/relationships/image" Target="../media/image78.png"/><Relationship Id="rId6" Type="http://schemas.openxmlformats.org/officeDocument/2006/relationships/image" Target="../media/image79.svg"/><Relationship Id="rId7" Type="http://schemas.openxmlformats.org/officeDocument/2006/relationships/image" Target="../media/image80.png"/><Relationship Id="rId8" Type="http://schemas.openxmlformats.org/officeDocument/2006/relationships/image" Target="../media/image81.svg"/><Relationship Id="rId9" Type="http://schemas.openxmlformats.org/officeDocument/2006/relationships/image" Target="../media/image82.png"/><Relationship Id="rId10" Type="http://schemas.openxmlformats.org/officeDocument/2006/relationships/image" Target="../media/image83.svg"/><Relationship Id="rId11" Type="http://schemas.openxmlformats.org/officeDocument/2006/relationships/image" Target="../media/image84.png"/><Relationship Id="rId12" Type="http://schemas.openxmlformats.org/officeDocument/2006/relationships/image" Target="../media/image85.svg"/><Relationship Id="rId13" Type="http://schemas.openxmlformats.org/officeDocument/2006/relationships/image" Target="../media/image12.png"/><Relationship Id="rId1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12.png"/><Relationship Id="rId6" Type="http://schemas.openxmlformats.org/officeDocument/2006/relationships/image" Target="../media/image13.sv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6.png"/><Relationship Id="rId10" Type="http://schemas.openxmlformats.org/officeDocument/2006/relationships/image" Target="../media/image17.svg"/><Relationship Id="rId11" Type="http://schemas.openxmlformats.org/officeDocument/2006/relationships/image" Target="../media/image18.png"/><Relationship Id="rId12" Type="http://schemas.openxmlformats.org/officeDocument/2006/relationships/image" Target="../media/image19.svg"/><Relationship Id="rId13" Type="http://schemas.openxmlformats.org/officeDocument/2006/relationships/image" Target="../media/image20.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6.png"/><Relationship Id="rId8" Type="http://schemas.openxmlformats.org/officeDocument/2006/relationships/image" Target="../media/image27.svg"/><Relationship Id="rId9" Type="http://schemas.openxmlformats.org/officeDocument/2006/relationships/image" Target="../media/image28.png"/><Relationship Id="rId10"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10.png"/><Relationship Id="rId6" Type="http://schemas.openxmlformats.org/officeDocument/2006/relationships/image" Target="../media/image11.svg"/><Relationship Id="rId7" Type="http://schemas.openxmlformats.org/officeDocument/2006/relationships/image" Target="../media/image12.png"/><Relationship Id="rId8"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svg"/><Relationship Id="rId3" Type="http://schemas.openxmlformats.org/officeDocument/2006/relationships/image" Target="../media/image66.png"/><Relationship Id="rId4" Type="http://schemas.openxmlformats.org/officeDocument/2006/relationships/image" Target="../media/image67.svg"/><Relationship Id="rId5" Type="http://schemas.openxmlformats.org/officeDocument/2006/relationships/image" Target="../media/image68.png"/><Relationship Id="rId6" Type="http://schemas.openxmlformats.org/officeDocument/2006/relationships/image" Target="../media/image69.svg"/><Relationship Id="rId7" Type="http://schemas.openxmlformats.org/officeDocument/2006/relationships/image" Target="../media/image70.png"/><Relationship Id="rId8" Type="http://schemas.openxmlformats.org/officeDocument/2006/relationships/image" Target="../media/image71.svg"/><Relationship Id="rId9" Type="http://schemas.openxmlformats.org/officeDocument/2006/relationships/image" Target="../media/image72.png"/><Relationship Id="rId10" Type="http://schemas.openxmlformats.org/officeDocument/2006/relationships/image" Target="../media/image73.svg"/></Relationships>
</file>

<file path=ppt/diagrams/_rels/drawing6.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svg"/><Relationship Id="rId3" Type="http://schemas.openxmlformats.org/officeDocument/2006/relationships/image" Target="../media/image76.png"/><Relationship Id="rId4" Type="http://schemas.openxmlformats.org/officeDocument/2006/relationships/image" Target="../media/image77.svg"/><Relationship Id="rId5" Type="http://schemas.openxmlformats.org/officeDocument/2006/relationships/image" Target="../media/image78.png"/><Relationship Id="rId6" Type="http://schemas.openxmlformats.org/officeDocument/2006/relationships/image" Target="../media/image79.svg"/><Relationship Id="rId7" Type="http://schemas.openxmlformats.org/officeDocument/2006/relationships/image" Target="../media/image80.png"/><Relationship Id="rId8" Type="http://schemas.openxmlformats.org/officeDocument/2006/relationships/image" Target="../media/image81.svg"/><Relationship Id="rId9" Type="http://schemas.openxmlformats.org/officeDocument/2006/relationships/image" Target="../media/image82.png"/><Relationship Id="rId10" Type="http://schemas.openxmlformats.org/officeDocument/2006/relationships/image" Target="../media/image83.svg"/><Relationship Id="rId11" Type="http://schemas.openxmlformats.org/officeDocument/2006/relationships/image" Target="../media/image84.png"/><Relationship Id="rId12" Type="http://schemas.openxmlformats.org/officeDocument/2006/relationships/image" Target="../media/image85.svg"/><Relationship Id="rId13" Type="http://schemas.openxmlformats.org/officeDocument/2006/relationships/image" Target="../media/image12.png"/><Relationship Id="rId1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04B9A-6C60-448E-9D78-E1E76228BF7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B7AB6D4-3912-4CE6-9FA1-F1FCE282D2E8}">
      <dgm:prSet/>
      <dgm:spPr/>
      <dgm:t>
        <a:bodyPr/>
        <a:lstStyle/>
        <a:p>
          <a:r>
            <a:rPr lang="en-US"/>
            <a:t>Use a Framework as backend</a:t>
          </a:r>
        </a:p>
      </dgm:t>
    </dgm:pt>
    <dgm:pt modelId="{3AF6AB08-0EB8-49AF-894B-3F1B01411ED5}" type="parTrans" cxnId="{57D02D6D-9944-4856-AEDE-E3268AF98DE8}">
      <dgm:prSet/>
      <dgm:spPr/>
      <dgm:t>
        <a:bodyPr/>
        <a:lstStyle/>
        <a:p>
          <a:endParaRPr lang="en-US"/>
        </a:p>
      </dgm:t>
    </dgm:pt>
    <dgm:pt modelId="{4CA09485-9F58-43A8-88C8-D62252198EA6}" type="sibTrans" cxnId="{57D02D6D-9944-4856-AEDE-E3268AF98DE8}">
      <dgm:prSet/>
      <dgm:spPr/>
      <dgm:t>
        <a:bodyPr/>
        <a:lstStyle/>
        <a:p>
          <a:endParaRPr lang="en-US"/>
        </a:p>
      </dgm:t>
    </dgm:pt>
    <dgm:pt modelId="{DC1A5D22-2AE1-4F87-9D3A-19343EE74474}">
      <dgm:prSet/>
      <dgm:spPr/>
      <dgm:t>
        <a:bodyPr/>
        <a:lstStyle/>
        <a:p>
          <a:r>
            <a:rPr lang="en-US"/>
            <a:t>Standard user management, authentication, users across tournaments</a:t>
          </a:r>
        </a:p>
      </dgm:t>
    </dgm:pt>
    <dgm:pt modelId="{69A715EE-E9E8-43C4-A581-C3EC9CC19B66}" type="parTrans" cxnId="{1F54CB11-23DF-4449-A670-060DFB99FEDC}">
      <dgm:prSet/>
      <dgm:spPr/>
      <dgm:t>
        <a:bodyPr/>
        <a:lstStyle/>
        <a:p>
          <a:endParaRPr lang="en-US"/>
        </a:p>
      </dgm:t>
    </dgm:pt>
    <dgm:pt modelId="{17E56643-C890-4383-9B5D-BDFB67BC4158}" type="sibTrans" cxnId="{1F54CB11-23DF-4449-A670-060DFB99FEDC}">
      <dgm:prSet/>
      <dgm:spPr/>
      <dgm:t>
        <a:bodyPr/>
        <a:lstStyle/>
        <a:p>
          <a:endParaRPr lang="en-US"/>
        </a:p>
      </dgm:t>
    </dgm:pt>
    <dgm:pt modelId="{AFCFE0AB-BF1F-4E15-9B39-71EE2E7B28BC}">
      <dgm:prSet/>
      <dgm:spPr/>
      <dgm:t>
        <a:bodyPr/>
        <a:lstStyle/>
        <a:p>
          <a:r>
            <a:rPr lang="en-US"/>
            <a:t>Implementing a remote authentication</a:t>
          </a:r>
        </a:p>
      </dgm:t>
    </dgm:pt>
    <dgm:pt modelId="{D5FF9E4C-7E4A-4A43-BC7B-718B5B192827}" type="parTrans" cxnId="{1DFB99EA-6E4F-464F-8B11-1DA23636E73A}">
      <dgm:prSet/>
      <dgm:spPr/>
      <dgm:t>
        <a:bodyPr/>
        <a:lstStyle/>
        <a:p>
          <a:endParaRPr lang="en-US"/>
        </a:p>
      </dgm:t>
    </dgm:pt>
    <dgm:pt modelId="{097C0A9D-358F-4710-9BD5-FB68F86AFBD9}" type="sibTrans" cxnId="{1DFB99EA-6E4F-464F-8B11-1DA23636E73A}">
      <dgm:prSet/>
      <dgm:spPr/>
      <dgm:t>
        <a:bodyPr/>
        <a:lstStyle/>
        <a:p>
          <a:endParaRPr lang="en-US"/>
        </a:p>
      </dgm:t>
    </dgm:pt>
    <dgm:pt modelId="{9B05E561-8F5D-4D29-BC41-F526133D3A3F}">
      <dgm:prSet/>
      <dgm:spPr/>
      <dgm:t>
        <a:bodyPr/>
        <a:lstStyle/>
        <a:p>
          <a:r>
            <a:rPr lang="en-AE"/>
            <a:t>Implement WAF/ModSecurity with Hardened Configuration and HashiCorp Vault for Secrets Management</a:t>
          </a:r>
          <a:endParaRPr lang="en-US"/>
        </a:p>
      </dgm:t>
    </dgm:pt>
    <dgm:pt modelId="{3F5B3C47-85B8-4D25-9FA0-F95E4B10F994}" type="parTrans" cxnId="{C7E4C087-4B28-407D-8B80-7139DC55749C}">
      <dgm:prSet/>
      <dgm:spPr/>
      <dgm:t>
        <a:bodyPr/>
        <a:lstStyle/>
        <a:p>
          <a:endParaRPr lang="en-US"/>
        </a:p>
      </dgm:t>
    </dgm:pt>
    <dgm:pt modelId="{28F0F6A7-D811-4C4C-BAD8-5FF5F84EC030}" type="sibTrans" cxnId="{C7E4C087-4B28-407D-8B80-7139DC55749C}">
      <dgm:prSet/>
      <dgm:spPr/>
      <dgm:t>
        <a:bodyPr/>
        <a:lstStyle/>
        <a:p>
          <a:endParaRPr lang="en-US"/>
        </a:p>
      </dgm:t>
    </dgm:pt>
    <dgm:pt modelId="{F0C00DFD-30C1-45F5-A651-764FA73C7BDC}">
      <dgm:prSet/>
      <dgm:spPr/>
      <dgm:t>
        <a:bodyPr/>
        <a:lstStyle/>
        <a:p>
          <a:r>
            <a:rPr lang="en-AE"/>
            <a:t>Implement Two-Factor Authentication (2FA) and JWT</a:t>
          </a:r>
          <a:endParaRPr lang="en-US"/>
        </a:p>
      </dgm:t>
    </dgm:pt>
    <dgm:pt modelId="{91DC5464-C8D6-4A01-AF4B-DBFF28B0E7A5}" type="parTrans" cxnId="{7C45A06A-9F88-4C0B-9886-3C8402D418F3}">
      <dgm:prSet/>
      <dgm:spPr/>
      <dgm:t>
        <a:bodyPr/>
        <a:lstStyle/>
        <a:p>
          <a:endParaRPr lang="en-US"/>
        </a:p>
      </dgm:t>
    </dgm:pt>
    <dgm:pt modelId="{A5FE412A-CDE7-49B2-BC4F-4DA9373F422F}" type="sibTrans" cxnId="{7C45A06A-9F88-4C0B-9886-3C8402D418F3}">
      <dgm:prSet/>
      <dgm:spPr/>
      <dgm:t>
        <a:bodyPr/>
        <a:lstStyle/>
        <a:p>
          <a:endParaRPr lang="en-US"/>
        </a:p>
      </dgm:t>
    </dgm:pt>
    <dgm:pt modelId="{EBF39C82-B882-4F67-AA15-DAC36EB1D8BC}">
      <dgm:prSet/>
      <dgm:spPr/>
      <dgm:t>
        <a:bodyPr/>
        <a:lstStyle/>
        <a:p>
          <a:r>
            <a:rPr lang="en-US" dirty="0"/>
            <a:t>Infrastructure Setup for Log Management</a:t>
          </a:r>
        </a:p>
      </dgm:t>
    </dgm:pt>
    <dgm:pt modelId="{E709FF56-E118-484B-8FF9-E09E1A5F825B}" type="parTrans" cxnId="{0D07A7F3-93B2-4876-A48F-78871053389B}">
      <dgm:prSet/>
      <dgm:spPr/>
      <dgm:t>
        <a:bodyPr/>
        <a:lstStyle/>
        <a:p>
          <a:endParaRPr lang="en-US"/>
        </a:p>
      </dgm:t>
    </dgm:pt>
    <dgm:pt modelId="{F4D6B704-E311-408C-81C5-00CF86D8A241}" type="sibTrans" cxnId="{0D07A7F3-93B2-4876-A48F-78871053389B}">
      <dgm:prSet/>
      <dgm:spPr/>
      <dgm:t>
        <a:bodyPr/>
        <a:lstStyle/>
        <a:p>
          <a:endParaRPr lang="en-US"/>
        </a:p>
      </dgm:t>
    </dgm:pt>
    <dgm:pt modelId="{DCBF5C08-390C-4F86-B5E9-019CFA6E9F50}">
      <dgm:prSet/>
      <dgm:spPr/>
      <dgm:t>
        <a:bodyPr/>
        <a:lstStyle/>
        <a:p>
          <a:r>
            <a:rPr lang="en-AE" dirty="0"/>
            <a:t>Designing the Backend as Microservices</a:t>
          </a:r>
          <a:endParaRPr lang="en-US" dirty="0"/>
        </a:p>
      </dgm:t>
    </dgm:pt>
    <dgm:pt modelId="{358D7AB4-7AD1-4BB7-B13A-297EDEB860B1}" type="parTrans" cxnId="{2BAF3355-1AC7-4BFC-A75D-5B6A5BF7D840}">
      <dgm:prSet/>
      <dgm:spPr/>
      <dgm:t>
        <a:bodyPr/>
        <a:lstStyle/>
        <a:p>
          <a:endParaRPr lang="en-US"/>
        </a:p>
      </dgm:t>
    </dgm:pt>
    <dgm:pt modelId="{4CFC5509-916F-474F-92CE-84444ED26C5F}" type="sibTrans" cxnId="{2BAF3355-1AC7-4BFC-A75D-5B6A5BF7D840}">
      <dgm:prSet/>
      <dgm:spPr/>
      <dgm:t>
        <a:bodyPr/>
        <a:lstStyle/>
        <a:p>
          <a:endParaRPr lang="en-US"/>
        </a:p>
      </dgm:t>
    </dgm:pt>
    <dgm:pt modelId="{0DC1357D-18FD-4671-95E6-7C6242C1F8B0}" type="pres">
      <dgm:prSet presAssocID="{DD704B9A-6C60-448E-9D78-E1E76228BF70}" presName="root" presStyleCnt="0">
        <dgm:presLayoutVars>
          <dgm:dir/>
          <dgm:resizeHandles val="exact"/>
        </dgm:presLayoutVars>
      </dgm:prSet>
      <dgm:spPr/>
    </dgm:pt>
    <dgm:pt modelId="{ABD4775A-046C-4B46-BB92-2367A996F0AF}" type="pres">
      <dgm:prSet presAssocID="{DD704B9A-6C60-448E-9D78-E1E76228BF70}" presName="container" presStyleCnt="0">
        <dgm:presLayoutVars>
          <dgm:dir/>
          <dgm:resizeHandles val="exact"/>
        </dgm:presLayoutVars>
      </dgm:prSet>
      <dgm:spPr/>
    </dgm:pt>
    <dgm:pt modelId="{35F1F617-15A4-4386-9B43-67FC7BD9F8C8}" type="pres">
      <dgm:prSet presAssocID="{DB7AB6D4-3912-4CE6-9FA1-F1FCE282D2E8}" presName="compNode" presStyleCnt="0"/>
      <dgm:spPr/>
    </dgm:pt>
    <dgm:pt modelId="{5643DCCD-D036-44B2-B295-3177410B9BF1}" type="pres">
      <dgm:prSet presAssocID="{DB7AB6D4-3912-4CE6-9FA1-F1FCE282D2E8}" presName="iconBgRect" presStyleLbl="bgShp" presStyleIdx="0" presStyleCnt="7"/>
      <dgm:spPr/>
    </dgm:pt>
    <dgm:pt modelId="{8C1137B8-1816-4AB2-BD29-5C8FC92C857A}" type="pres">
      <dgm:prSet presAssocID="{DB7AB6D4-3912-4CE6-9FA1-F1FCE282D2E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6B1101F-41D8-439F-93DA-17AAB841CE56}" type="pres">
      <dgm:prSet presAssocID="{DB7AB6D4-3912-4CE6-9FA1-F1FCE282D2E8}" presName="spaceRect" presStyleCnt="0"/>
      <dgm:spPr/>
    </dgm:pt>
    <dgm:pt modelId="{7A8E5388-126A-4B88-9241-C6A7EC61EF2B}" type="pres">
      <dgm:prSet presAssocID="{DB7AB6D4-3912-4CE6-9FA1-F1FCE282D2E8}" presName="textRect" presStyleLbl="revTx" presStyleIdx="0" presStyleCnt="7">
        <dgm:presLayoutVars>
          <dgm:chMax val="1"/>
          <dgm:chPref val="1"/>
        </dgm:presLayoutVars>
      </dgm:prSet>
      <dgm:spPr/>
    </dgm:pt>
    <dgm:pt modelId="{7BEC1B82-C668-4C77-8475-AFBB1F185D5A}" type="pres">
      <dgm:prSet presAssocID="{4CA09485-9F58-43A8-88C8-D62252198EA6}" presName="sibTrans" presStyleLbl="sibTrans2D1" presStyleIdx="0" presStyleCnt="0"/>
      <dgm:spPr/>
    </dgm:pt>
    <dgm:pt modelId="{FA9030A3-BF9F-48C4-840A-6C6704F5BA34}" type="pres">
      <dgm:prSet presAssocID="{DC1A5D22-2AE1-4F87-9D3A-19343EE74474}" presName="compNode" presStyleCnt="0"/>
      <dgm:spPr/>
    </dgm:pt>
    <dgm:pt modelId="{7B29FBD1-A9E4-4761-87B8-9372E5BA271B}" type="pres">
      <dgm:prSet presAssocID="{DC1A5D22-2AE1-4F87-9D3A-19343EE74474}" presName="iconBgRect" presStyleLbl="bgShp" presStyleIdx="1" presStyleCnt="7"/>
      <dgm:spPr/>
    </dgm:pt>
    <dgm:pt modelId="{54298746-B4F1-4A3A-8970-3C2F378CA874}" type="pres">
      <dgm:prSet presAssocID="{DC1A5D22-2AE1-4F87-9D3A-19343EE7447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663B681-D426-4000-8331-E037ADCAA886}" type="pres">
      <dgm:prSet presAssocID="{DC1A5D22-2AE1-4F87-9D3A-19343EE74474}" presName="spaceRect" presStyleCnt="0"/>
      <dgm:spPr/>
    </dgm:pt>
    <dgm:pt modelId="{D5E4FD9F-F7BB-438F-8153-242FCA97D58B}" type="pres">
      <dgm:prSet presAssocID="{DC1A5D22-2AE1-4F87-9D3A-19343EE74474}" presName="textRect" presStyleLbl="revTx" presStyleIdx="1" presStyleCnt="7">
        <dgm:presLayoutVars>
          <dgm:chMax val="1"/>
          <dgm:chPref val="1"/>
        </dgm:presLayoutVars>
      </dgm:prSet>
      <dgm:spPr/>
    </dgm:pt>
    <dgm:pt modelId="{EB85B1B4-A99C-4217-9FE4-88FE87503A4D}" type="pres">
      <dgm:prSet presAssocID="{17E56643-C890-4383-9B5D-BDFB67BC4158}" presName="sibTrans" presStyleLbl="sibTrans2D1" presStyleIdx="0" presStyleCnt="0"/>
      <dgm:spPr/>
    </dgm:pt>
    <dgm:pt modelId="{5FEDC27A-34BA-46D6-BB6E-16B2AADD9BF7}" type="pres">
      <dgm:prSet presAssocID="{AFCFE0AB-BF1F-4E15-9B39-71EE2E7B28BC}" presName="compNode" presStyleCnt="0"/>
      <dgm:spPr/>
    </dgm:pt>
    <dgm:pt modelId="{B7E832B5-C2FB-4FB1-B588-8D6A7665C64A}" type="pres">
      <dgm:prSet presAssocID="{AFCFE0AB-BF1F-4E15-9B39-71EE2E7B28BC}" presName="iconBgRect" presStyleLbl="bgShp" presStyleIdx="2" presStyleCnt="7"/>
      <dgm:spPr/>
    </dgm:pt>
    <dgm:pt modelId="{1AF69F61-2CCB-4DDC-B44C-67DA226992A0}" type="pres">
      <dgm:prSet presAssocID="{AFCFE0AB-BF1F-4E15-9B39-71EE2E7B28B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870DFAC5-53FA-45E9-9DCC-9E5A69334FE5}" type="pres">
      <dgm:prSet presAssocID="{AFCFE0AB-BF1F-4E15-9B39-71EE2E7B28BC}" presName="spaceRect" presStyleCnt="0"/>
      <dgm:spPr/>
    </dgm:pt>
    <dgm:pt modelId="{C603C3E7-9D19-4EAC-A192-0AEA1F812E85}" type="pres">
      <dgm:prSet presAssocID="{AFCFE0AB-BF1F-4E15-9B39-71EE2E7B28BC}" presName="textRect" presStyleLbl="revTx" presStyleIdx="2" presStyleCnt="7">
        <dgm:presLayoutVars>
          <dgm:chMax val="1"/>
          <dgm:chPref val="1"/>
        </dgm:presLayoutVars>
      </dgm:prSet>
      <dgm:spPr/>
    </dgm:pt>
    <dgm:pt modelId="{5A49F05D-0903-4629-9906-E8BEF343863B}" type="pres">
      <dgm:prSet presAssocID="{097C0A9D-358F-4710-9BD5-FB68F86AFBD9}" presName="sibTrans" presStyleLbl="sibTrans2D1" presStyleIdx="0" presStyleCnt="0"/>
      <dgm:spPr/>
    </dgm:pt>
    <dgm:pt modelId="{52B13964-C042-477E-8CE3-185D8AE469A2}" type="pres">
      <dgm:prSet presAssocID="{9B05E561-8F5D-4D29-BC41-F526133D3A3F}" presName="compNode" presStyleCnt="0"/>
      <dgm:spPr/>
    </dgm:pt>
    <dgm:pt modelId="{BE4D4BC2-F9E4-441F-B01C-4CCB181CA4BE}" type="pres">
      <dgm:prSet presAssocID="{9B05E561-8F5D-4D29-BC41-F526133D3A3F}" presName="iconBgRect" presStyleLbl="bgShp" presStyleIdx="3" presStyleCnt="7"/>
      <dgm:spPr/>
    </dgm:pt>
    <dgm:pt modelId="{65836128-8F84-4E02-A5A3-458095D35385}" type="pres">
      <dgm:prSet presAssocID="{9B05E561-8F5D-4D29-BC41-F526133D3A3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FFEE6142-A98B-4C63-837E-437DFB45F217}" type="pres">
      <dgm:prSet presAssocID="{9B05E561-8F5D-4D29-BC41-F526133D3A3F}" presName="spaceRect" presStyleCnt="0"/>
      <dgm:spPr/>
    </dgm:pt>
    <dgm:pt modelId="{BB5DF0E2-01B3-4299-BD9A-F63E318280D7}" type="pres">
      <dgm:prSet presAssocID="{9B05E561-8F5D-4D29-BC41-F526133D3A3F}" presName="textRect" presStyleLbl="revTx" presStyleIdx="3" presStyleCnt="7">
        <dgm:presLayoutVars>
          <dgm:chMax val="1"/>
          <dgm:chPref val="1"/>
        </dgm:presLayoutVars>
      </dgm:prSet>
      <dgm:spPr/>
    </dgm:pt>
    <dgm:pt modelId="{3D35212F-6C0A-4336-B352-708BE81B4115}" type="pres">
      <dgm:prSet presAssocID="{28F0F6A7-D811-4C4C-BAD8-5FF5F84EC030}" presName="sibTrans" presStyleLbl="sibTrans2D1" presStyleIdx="0" presStyleCnt="0"/>
      <dgm:spPr/>
    </dgm:pt>
    <dgm:pt modelId="{1624C57C-1681-4938-8AD4-9D6A154D1DBC}" type="pres">
      <dgm:prSet presAssocID="{F0C00DFD-30C1-45F5-A651-764FA73C7BDC}" presName="compNode" presStyleCnt="0"/>
      <dgm:spPr/>
    </dgm:pt>
    <dgm:pt modelId="{B7F124DD-792D-4A22-AF72-0E9A824C3698}" type="pres">
      <dgm:prSet presAssocID="{F0C00DFD-30C1-45F5-A651-764FA73C7BDC}" presName="iconBgRect" presStyleLbl="bgShp" presStyleIdx="4" presStyleCnt="7"/>
      <dgm:spPr/>
    </dgm:pt>
    <dgm:pt modelId="{2BBB5FEC-8A54-425A-941D-FF532A28B7E7}" type="pres">
      <dgm:prSet presAssocID="{F0C00DFD-30C1-45F5-A651-764FA73C7B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9EF4E41C-7553-4D2F-858C-4E4848617EAA}" type="pres">
      <dgm:prSet presAssocID="{F0C00DFD-30C1-45F5-A651-764FA73C7BDC}" presName="spaceRect" presStyleCnt="0"/>
      <dgm:spPr/>
    </dgm:pt>
    <dgm:pt modelId="{739B1EAD-BC03-4607-976B-0E73A4189A23}" type="pres">
      <dgm:prSet presAssocID="{F0C00DFD-30C1-45F5-A651-764FA73C7BDC}" presName="textRect" presStyleLbl="revTx" presStyleIdx="4" presStyleCnt="7">
        <dgm:presLayoutVars>
          <dgm:chMax val="1"/>
          <dgm:chPref val="1"/>
        </dgm:presLayoutVars>
      </dgm:prSet>
      <dgm:spPr/>
    </dgm:pt>
    <dgm:pt modelId="{F83D615E-4695-46B9-A7B3-5E7151B7B349}" type="pres">
      <dgm:prSet presAssocID="{A5FE412A-CDE7-49B2-BC4F-4DA9373F422F}" presName="sibTrans" presStyleLbl="sibTrans2D1" presStyleIdx="0" presStyleCnt="0"/>
      <dgm:spPr/>
    </dgm:pt>
    <dgm:pt modelId="{71209125-AF57-46CD-B37A-98199F573B79}" type="pres">
      <dgm:prSet presAssocID="{EBF39C82-B882-4F67-AA15-DAC36EB1D8BC}" presName="compNode" presStyleCnt="0"/>
      <dgm:spPr/>
    </dgm:pt>
    <dgm:pt modelId="{3E4AEDDD-FD52-43D1-9FEF-39FE775DC7DC}" type="pres">
      <dgm:prSet presAssocID="{EBF39C82-B882-4F67-AA15-DAC36EB1D8BC}" presName="iconBgRect" presStyleLbl="bgShp" presStyleIdx="5" presStyleCnt="7"/>
      <dgm:spPr/>
    </dgm:pt>
    <dgm:pt modelId="{6B2CCE0F-4DF7-41C6-9DCE-2D608DF26CE8}" type="pres">
      <dgm:prSet presAssocID="{EBF39C82-B882-4F67-AA15-DAC36EB1D8B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39D666AB-1AE1-421D-B485-C8FDEB010AAD}" type="pres">
      <dgm:prSet presAssocID="{EBF39C82-B882-4F67-AA15-DAC36EB1D8BC}" presName="spaceRect" presStyleCnt="0"/>
      <dgm:spPr/>
    </dgm:pt>
    <dgm:pt modelId="{429C0323-315F-48FF-AFDF-F841B11C02F2}" type="pres">
      <dgm:prSet presAssocID="{EBF39C82-B882-4F67-AA15-DAC36EB1D8BC}" presName="textRect" presStyleLbl="revTx" presStyleIdx="5" presStyleCnt="7">
        <dgm:presLayoutVars>
          <dgm:chMax val="1"/>
          <dgm:chPref val="1"/>
        </dgm:presLayoutVars>
      </dgm:prSet>
      <dgm:spPr/>
    </dgm:pt>
    <dgm:pt modelId="{86926A9B-AB3D-4078-80DC-36132FE4EE50}" type="pres">
      <dgm:prSet presAssocID="{F4D6B704-E311-408C-81C5-00CF86D8A241}" presName="sibTrans" presStyleLbl="sibTrans2D1" presStyleIdx="0" presStyleCnt="0"/>
      <dgm:spPr/>
    </dgm:pt>
    <dgm:pt modelId="{773BA8AE-076A-428B-A06B-00B97273208D}" type="pres">
      <dgm:prSet presAssocID="{DCBF5C08-390C-4F86-B5E9-019CFA6E9F50}" presName="compNode" presStyleCnt="0"/>
      <dgm:spPr/>
    </dgm:pt>
    <dgm:pt modelId="{7B77931A-1028-496C-BE14-47F0471FBEA4}" type="pres">
      <dgm:prSet presAssocID="{DCBF5C08-390C-4F86-B5E9-019CFA6E9F50}" presName="iconBgRect" presStyleLbl="bgShp" presStyleIdx="6" presStyleCnt="7"/>
      <dgm:spPr/>
    </dgm:pt>
    <dgm:pt modelId="{7E68801E-8ED5-4441-9747-F63930D3DFE5}" type="pres">
      <dgm:prSet presAssocID="{DCBF5C08-390C-4F86-B5E9-019CFA6E9F5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FCF31D53-53AB-4D91-8E3C-18F6B0C1376A}" type="pres">
      <dgm:prSet presAssocID="{DCBF5C08-390C-4F86-B5E9-019CFA6E9F50}" presName="spaceRect" presStyleCnt="0"/>
      <dgm:spPr/>
    </dgm:pt>
    <dgm:pt modelId="{D55CD4C5-79F7-47FE-BAD7-1EB2869E5A45}" type="pres">
      <dgm:prSet presAssocID="{DCBF5C08-390C-4F86-B5E9-019CFA6E9F50}" presName="textRect" presStyleLbl="revTx" presStyleIdx="6" presStyleCnt="7">
        <dgm:presLayoutVars>
          <dgm:chMax val="1"/>
          <dgm:chPref val="1"/>
        </dgm:presLayoutVars>
      </dgm:prSet>
      <dgm:spPr/>
    </dgm:pt>
  </dgm:ptLst>
  <dgm:cxnLst>
    <dgm:cxn modelId="{1F54CB11-23DF-4449-A670-060DFB99FEDC}" srcId="{DD704B9A-6C60-448E-9D78-E1E76228BF70}" destId="{DC1A5D22-2AE1-4F87-9D3A-19343EE74474}" srcOrd="1" destOrd="0" parTransId="{69A715EE-E9E8-43C4-A581-C3EC9CC19B66}" sibTransId="{17E56643-C890-4383-9B5D-BDFB67BC4158}"/>
    <dgm:cxn modelId="{6CABFB20-351E-4DDF-BA81-2AC7AB98F776}" type="presOf" srcId="{4CA09485-9F58-43A8-88C8-D62252198EA6}" destId="{7BEC1B82-C668-4C77-8475-AFBB1F185D5A}" srcOrd="0" destOrd="0" presId="urn:microsoft.com/office/officeart/2018/2/layout/IconCircleList"/>
    <dgm:cxn modelId="{01158D30-5CEE-460C-8145-FD3064015430}" type="presOf" srcId="{9B05E561-8F5D-4D29-BC41-F526133D3A3F}" destId="{BB5DF0E2-01B3-4299-BD9A-F63E318280D7}" srcOrd="0" destOrd="0" presId="urn:microsoft.com/office/officeart/2018/2/layout/IconCircleList"/>
    <dgm:cxn modelId="{6381943D-5761-44EB-8A0C-C77748E519D5}" type="presOf" srcId="{F4D6B704-E311-408C-81C5-00CF86D8A241}" destId="{86926A9B-AB3D-4078-80DC-36132FE4EE50}" srcOrd="0" destOrd="0" presId="urn:microsoft.com/office/officeart/2018/2/layout/IconCircleList"/>
    <dgm:cxn modelId="{08394A3E-5AA7-4B66-AC81-69DD36707621}" type="presOf" srcId="{DC1A5D22-2AE1-4F87-9D3A-19343EE74474}" destId="{D5E4FD9F-F7BB-438F-8153-242FCA97D58B}" srcOrd="0" destOrd="0" presId="urn:microsoft.com/office/officeart/2018/2/layout/IconCircleList"/>
    <dgm:cxn modelId="{AAF4854A-B7DD-4B16-8976-9C57BF94F150}" type="presOf" srcId="{DCBF5C08-390C-4F86-B5E9-019CFA6E9F50}" destId="{D55CD4C5-79F7-47FE-BAD7-1EB2869E5A45}" srcOrd="0" destOrd="0" presId="urn:microsoft.com/office/officeart/2018/2/layout/IconCircleList"/>
    <dgm:cxn modelId="{7C45A06A-9F88-4C0B-9886-3C8402D418F3}" srcId="{DD704B9A-6C60-448E-9D78-E1E76228BF70}" destId="{F0C00DFD-30C1-45F5-A651-764FA73C7BDC}" srcOrd="4" destOrd="0" parTransId="{91DC5464-C8D6-4A01-AF4B-DBFF28B0E7A5}" sibTransId="{A5FE412A-CDE7-49B2-BC4F-4DA9373F422F}"/>
    <dgm:cxn modelId="{D64DB06A-0758-4209-A20F-D798F7E0ED25}" type="presOf" srcId="{F0C00DFD-30C1-45F5-A651-764FA73C7BDC}" destId="{739B1EAD-BC03-4607-976B-0E73A4189A23}" srcOrd="0" destOrd="0" presId="urn:microsoft.com/office/officeart/2018/2/layout/IconCircleList"/>
    <dgm:cxn modelId="{57D02D6D-9944-4856-AEDE-E3268AF98DE8}" srcId="{DD704B9A-6C60-448E-9D78-E1E76228BF70}" destId="{DB7AB6D4-3912-4CE6-9FA1-F1FCE282D2E8}" srcOrd="0" destOrd="0" parTransId="{3AF6AB08-0EB8-49AF-894B-3F1B01411ED5}" sibTransId="{4CA09485-9F58-43A8-88C8-D62252198EA6}"/>
    <dgm:cxn modelId="{2BAF3355-1AC7-4BFC-A75D-5B6A5BF7D840}" srcId="{DD704B9A-6C60-448E-9D78-E1E76228BF70}" destId="{DCBF5C08-390C-4F86-B5E9-019CFA6E9F50}" srcOrd="6" destOrd="0" parTransId="{358D7AB4-7AD1-4BB7-B13A-297EDEB860B1}" sibTransId="{4CFC5509-916F-474F-92CE-84444ED26C5F}"/>
    <dgm:cxn modelId="{31AA8158-0742-413C-880E-8958F2A07233}" type="presOf" srcId="{A5FE412A-CDE7-49B2-BC4F-4DA9373F422F}" destId="{F83D615E-4695-46B9-A7B3-5E7151B7B349}" srcOrd="0" destOrd="0" presId="urn:microsoft.com/office/officeart/2018/2/layout/IconCircleList"/>
    <dgm:cxn modelId="{C7E4C087-4B28-407D-8B80-7139DC55749C}" srcId="{DD704B9A-6C60-448E-9D78-E1E76228BF70}" destId="{9B05E561-8F5D-4D29-BC41-F526133D3A3F}" srcOrd="3" destOrd="0" parTransId="{3F5B3C47-85B8-4D25-9FA0-F95E4B10F994}" sibTransId="{28F0F6A7-D811-4C4C-BAD8-5FF5F84EC030}"/>
    <dgm:cxn modelId="{D581B294-5D81-463B-8844-FBFBD64D8231}" type="presOf" srcId="{28F0F6A7-D811-4C4C-BAD8-5FF5F84EC030}" destId="{3D35212F-6C0A-4336-B352-708BE81B4115}" srcOrd="0" destOrd="0" presId="urn:microsoft.com/office/officeart/2018/2/layout/IconCircleList"/>
    <dgm:cxn modelId="{77C74395-47CC-4481-86E3-73EA61FC5A34}" type="presOf" srcId="{17E56643-C890-4383-9B5D-BDFB67BC4158}" destId="{EB85B1B4-A99C-4217-9FE4-88FE87503A4D}" srcOrd="0" destOrd="0" presId="urn:microsoft.com/office/officeart/2018/2/layout/IconCircleList"/>
    <dgm:cxn modelId="{429E9EAD-C9A4-437E-8D10-CB972BEA377A}" type="presOf" srcId="{AFCFE0AB-BF1F-4E15-9B39-71EE2E7B28BC}" destId="{C603C3E7-9D19-4EAC-A192-0AEA1F812E85}" srcOrd="0" destOrd="0" presId="urn:microsoft.com/office/officeart/2018/2/layout/IconCircleList"/>
    <dgm:cxn modelId="{57DD26B2-71F7-41F6-AF97-206D1D6302A4}" type="presOf" srcId="{EBF39C82-B882-4F67-AA15-DAC36EB1D8BC}" destId="{429C0323-315F-48FF-AFDF-F841B11C02F2}" srcOrd="0" destOrd="0" presId="urn:microsoft.com/office/officeart/2018/2/layout/IconCircleList"/>
    <dgm:cxn modelId="{100ED7B4-C016-47E9-B2DB-4E25387893C2}" type="presOf" srcId="{DB7AB6D4-3912-4CE6-9FA1-F1FCE282D2E8}" destId="{7A8E5388-126A-4B88-9241-C6A7EC61EF2B}" srcOrd="0" destOrd="0" presId="urn:microsoft.com/office/officeart/2018/2/layout/IconCircleList"/>
    <dgm:cxn modelId="{1DFB99EA-6E4F-464F-8B11-1DA23636E73A}" srcId="{DD704B9A-6C60-448E-9D78-E1E76228BF70}" destId="{AFCFE0AB-BF1F-4E15-9B39-71EE2E7B28BC}" srcOrd="2" destOrd="0" parTransId="{D5FF9E4C-7E4A-4A43-BC7B-718B5B192827}" sibTransId="{097C0A9D-358F-4710-9BD5-FB68F86AFBD9}"/>
    <dgm:cxn modelId="{652CBCF0-E9C0-4A78-8EF8-CAA6C3A9D918}" type="presOf" srcId="{097C0A9D-358F-4710-9BD5-FB68F86AFBD9}" destId="{5A49F05D-0903-4629-9906-E8BEF343863B}" srcOrd="0" destOrd="0" presId="urn:microsoft.com/office/officeart/2018/2/layout/IconCircleList"/>
    <dgm:cxn modelId="{0D07A7F3-93B2-4876-A48F-78871053389B}" srcId="{DD704B9A-6C60-448E-9D78-E1E76228BF70}" destId="{EBF39C82-B882-4F67-AA15-DAC36EB1D8BC}" srcOrd="5" destOrd="0" parTransId="{E709FF56-E118-484B-8FF9-E09E1A5F825B}" sibTransId="{F4D6B704-E311-408C-81C5-00CF86D8A241}"/>
    <dgm:cxn modelId="{C6B11FF8-7A8A-49D4-A82E-654E4562DF06}" type="presOf" srcId="{DD704B9A-6C60-448E-9D78-E1E76228BF70}" destId="{0DC1357D-18FD-4671-95E6-7C6242C1F8B0}" srcOrd="0" destOrd="0" presId="urn:microsoft.com/office/officeart/2018/2/layout/IconCircleList"/>
    <dgm:cxn modelId="{5D72CEEB-A56A-4B1F-9C4A-55DDF2323944}" type="presParOf" srcId="{0DC1357D-18FD-4671-95E6-7C6242C1F8B0}" destId="{ABD4775A-046C-4B46-BB92-2367A996F0AF}" srcOrd="0" destOrd="0" presId="urn:microsoft.com/office/officeart/2018/2/layout/IconCircleList"/>
    <dgm:cxn modelId="{E7F2BCA7-641C-4544-8918-9D33256D5F6F}" type="presParOf" srcId="{ABD4775A-046C-4B46-BB92-2367A996F0AF}" destId="{35F1F617-15A4-4386-9B43-67FC7BD9F8C8}" srcOrd="0" destOrd="0" presId="urn:microsoft.com/office/officeart/2018/2/layout/IconCircleList"/>
    <dgm:cxn modelId="{39DC462A-4C8F-40F4-A211-2AF3C87BA8D0}" type="presParOf" srcId="{35F1F617-15A4-4386-9B43-67FC7BD9F8C8}" destId="{5643DCCD-D036-44B2-B295-3177410B9BF1}" srcOrd="0" destOrd="0" presId="urn:microsoft.com/office/officeart/2018/2/layout/IconCircleList"/>
    <dgm:cxn modelId="{F1B21BE9-1035-4599-B875-26BFA23032DA}" type="presParOf" srcId="{35F1F617-15A4-4386-9B43-67FC7BD9F8C8}" destId="{8C1137B8-1816-4AB2-BD29-5C8FC92C857A}" srcOrd="1" destOrd="0" presId="urn:microsoft.com/office/officeart/2018/2/layout/IconCircleList"/>
    <dgm:cxn modelId="{52FDC0FE-86B5-44DD-8DEA-ED50B5BA2ECD}" type="presParOf" srcId="{35F1F617-15A4-4386-9B43-67FC7BD9F8C8}" destId="{36B1101F-41D8-439F-93DA-17AAB841CE56}" srcOrd="2" destOrd="0" presId="urn:microsoft.com/office/officeart/2018/2/layout/IconCircleList"/>
    <dgm:cxn modelId="{65C2E82B-2742-44B8-B649-5174DFADF3BA}" type="presParOf" srcId="{35F1F617-15A4-4386-9B43-67FC7BD9F8C8}" destId="{7A8E5388-126A-4B88-9241-C6A7EC61EF2B}" srcOrd="3" destOrd="0" presId="urn:microsoft.com/office/officeart/2018/2/layout/IconCircleList"/>
    <dgm:cxn modelId="{D656CD3E-404F-4547-8A88-FEA7C534E9BF}" type="presParOf" srcId="{ABD4775A-046C-4B46-BB92-2367A996F0AF}" destId="{7BEC1B82-C668-4C77-8475-AFBB1F185D5A}" srcOrd="1" destOrd="0" presId="urn:microsoft.com/office/officeart/2018/2/layout/IconCircleList"/>
    <dgm:cxn modelId="{91506DB9-37AE-4032-872F-F8A267C6E0CC}" type="presParOf" srcId="{ABD4775A-046C-4B46-BB92-2367A996F0AF}" destId="{FA9030A3-BF9F-48C4-840A-6C6704F5BA34}" srcOrd="2" destOrd="0" presId="urn:microsoft.com/office/officeart/2018/2/layout/IconCircleList"/>
    <dgm:cxn modelId="{864E6720-A243-4475-A18A-F89CB3C34D11}" type="presParOf" srcId="{FA9030A3-BF9F-48C4-840A-6C6704F5BA34}" destId="{7B29FBD1-A9E4-4761-87B8-9372E5BA271B}" srcOrd="0" destOrd="0" presId="urn:microsoft.com/office/officeart/2018/2/layout/IconCircleList"/>
    <dgm:cxn modelId="{48D0EC2D-6F8B-4D51-99C4-E3242CA948ED}" type="presParOf" srcId="{FA9030A3-BF9F-48C4-840A-6C6704F5BA34}" destId="{54298746-B4F1-4A3A-8970-3C2F378CA874}" srcOrd="1" destOrd="0" presId="urn:microsoft.com/office/officeart/2018/2/layout/IconCircleList"/>
    <dgm:cxn modelId="{2180BDF9-470F-4D8A-BD0F-5B89B4160CDA}" type="presParOf" srcId="{FA9030A3-BF9F-48C4-840A-6C6704F5BA34}" destId="{2663B681-D426-4000-8331-E037ADCAA886}" srcOrd="2" destOrd="0" presId="urn:microsoft.com/office/officeart/2018/2/layout/IconCircleList"/>
    <dgm:cxn modelId="{31B01C06-30E4-4D24-B7C3-A829AB715238}" type="presParOf" srcId="{FA9030A3-BF9F-48C4-840A-6C6704F5BA34}" destId="{D5E4FD9F-F7BB-438F-8153-242FCA97D58B}" srcOrd="3" destOrd="0" presId="urn:microsoft.com/office/officeart/2018/2/layout/IconCircleList"/>
    <dgm:cxn modelId="{ABFFACA5-4185-4424-A409-CBE67E9A5EF3}" type="presParOf" srcId="{ABD4775A-046C-4B46-BB92-2367A996F0AF}" destId="{EB85B1B4-A99C-4217-9FE4-88FE87503A4D}" srcOrd="3" destOrd="0" presId="urn:microsoft.com/office/officeart/2018/2/layout/IconCircleList"/>
    <dgm:cxn modelId="{F14DDAA7-D583-4F9C-861C-BE750DD40A61}" type="presParOf" srcId="{ABD4775A-046C-4B46-BB92-2367A996F0AF}" destId="{5FEDC27A-34BA-46D6-BB6E-16B2AADD9BF7}" srcOrd="4" destOrd="0" presId="urn:microsoft.com/office/officeart/2018/2/layout/IconCircleList"/>
    <dgm:cxn modelId="{FC7CF2FA-9F8C-4364-BE86-6023F35C0F22}" type="presParOf" srcId="{5FEDC27A-34BA-46D6-BB6E-16B2AADD9BF7}" destId="{B7E832B5-C2FB-4FB1-B588-8D6A7665C64A}" srcOrd="0" destOrd="0" presId="urn:microsoft.com/office/officeart/2018/2/layout/IconCircleList"/>
    <dgm:cxn modelId="{C0C26227-2231-45E9-877D-8BB1710499D4}" type="presParOf" srcId="{5FEDC27A-34BA-46D6-BB6E-16B2AADD9BF7}" destId="{1AF69F61-2CCB-4DDC-B44C-67DA226992A0}" srcOrd="1" destOrd="0" presId="urn:microsoft.com/office/officeart/2018/2/layout/IconCircleList"/>
    <dgm:cxn modelId="{D6C9F836-57A0-4BC6-A275-3A46064270E9}" type="presParOf" srcId="{5FEDC27A-34BA-46D6-BB6E-16B2AADD9BF7}" destId="{870DFAC5-53FA-45E9-9DCC-9E5A69334FE5}" srcOrd="2" destOrd="0" presId="urn:microsoft.com/office/officeart/2018/2/layout/IconCircleList"/>
    <dgm:cxn modelId="{84FCD545-EC36-4433-A200-C90198A8C619}" type="presParOf" srcId="{5FEDC27A-34BA-46D6-BB6E-16B2AADD9BF7}" destId="{C603C3E7-9D19-4EAC-A192-0AEA1F812E85}" srcOrd="3" destOrd="0" presId="urn:microsoft.com/office/officeart/2018/2/layout/IconCircleList"/>
    <dgm:cxn modelId="{C89A8FCF-906D-45BA-ADBF-F855C8492BAC}" type="presParOf" srcId="{ABD4775A-046C-4B46-BB92-2367A996F0AF}" destId="{5A49F05D-0903-4629-9906-E8BEF343863B}" srcOrd="5" destOrd="0" presId="urn:microsoft.com/office/officeart/2018/2/layout/IconCircleList"/>
    <dgm:cxn modelId="{36F6A22F-3E4A-481E-B104-253F25BF6071}" type="presParOf" srcId="{ABD4775A-046C-4B46-BB92-2367A996F0AF}" destId="{52B13964-C042-477E-8CE3-185D8AE469A2}" srcOrd="6" destOrd="0" presId="urn:microsoft.com/office/officeart/2018/2/layout/IconCircleList"/>
    <dgm:cxn modelId="{89C35705-A050-4C9E-8745-0DDF2155D5AA}" type="presParOf" srcId="{52B13964-C042-477E-8CE3-185D8AE469A2}" destId="{BE4D4BC2-F9E4-441F-B01C-4CCB181CA4BE}" srcOrd="0" destOrd="0" presId="urn:microsoft.com/office/officeart/2018/2/layout/IconCircleList"/>
    <dgm:cxn modelId="{CD08E868-4149-4C63-8CDB-544A8F9F9278}" type="presParOf" srcId="{52B13964-C042-477E-8CE3-185D8AE469A2}" destId="{65836128-8F84-4E02-A5A3-458095D35385}" srcOrd="1" destOrd="0" presId="urn:microsoft.com/office/officeart/2018/2/layout/IconCircleList"/>
    <dgm:cxn modelId="{AF663982-D65A-4443-ACBE-A733BEC6A78E}" type="presParOf" srcId="{52B13964-C042-477E-8CE3-185D8AE469A2}" destId="{FFEE6142-A98B-4C63-837E-437DFB45F217}" srcOrd="2" destOrd="0" presId="urn:microsoft.com/office/officeart/2018/2/layout/IconCircleList"/>
    <dgm:cxn modelId="{4C108E88-CEC6-4706-8C74-55C60C90024A}" type="presParOf" srcId="{52B13964-C042-477E-8CE3-185D8AE469A2}" destId="{BB5DF0E2-01B3-4299-BD9A-F63E318280D7}" srcOrd="3" destOrd="0" presId="urn:microsoft.com/office/officeart/2018/2/layout/IconCircleList"/>
    <dgm:cxn modelId="{139CDB66-1852-44A0-B488-AEEBD3CA8CC2}" type="presParOf" srcId="{ABD4775A-046C-4B46-BB92-2367A996F0AF}" destId="{3D35212F-6C0A-4336-B352-708BE81B4115}" srcOrd="7" destOrd="0" presId="urn:microsoft.com/office/officeart/2018/2/layout/IconCircleList"/>
    <dgm:cxn modelId="{89232D59-8F68-49DB-9106-38323CC70677}" type="presParOf" srcId="{ABD4775A-046C-4B46-BB92-2367A996F0AF}" destId="{1624C57C-1681-4938-8AD4-9D6A154D1DBC}" srcOrd="8" destOrd="0" presId="urn:microsoft.com/office/officeart/2018/2/layout/IconCircleList"/>
    <dgm:cxn modelId="{B3556B54-A3BC-40AC-9B33-CE00AF490554}" type="presParOf" srcId="{1624C57C-1681-4938-8AD4-9D6A154D1DBC}" destId="{B7F124DD-792D-4A22-AF72-0E9A824C3698}" srcOrd="0" destOrd="0" presId="urn:microsoft.com/office/officeart/2018/2/layout/IconCircleList"/>
    <dgm:cxn modelId="{77D66B16-7D9A-4B3F-A187-CB97AEE88753}" type="presParOf" srcId="{1624C57C-1681-4938-8AD4-9D6A154D1DBC}" destId="{2BBB5FEC-8A54-425A-941D-FF532A28B7E7}" srcOrd="1" destOrd="0" presId="urn:microsoft.com/office/officeart/2018/2/layout/IconCircleList"/>
    <dgm:cxn modelId="{E249A701-0B13-4BAE-BDAE-FD9345CE9C9C}" type="presParOf" srcId="{1624C57C-1681-4938-8AD4-9D6A154D1DBC}" destId="{9EF4E41C-7553-4D2F-858C-4E4848617EAA}" srcOrd="2" destOrd="0" presId="urn:microsoft.com/office/officeart/2018/2/layout/IconCircleList"/>
    <dgm:cxn modelId="{9B0FA09F-57F1-4933-AA76-2C5350012070}" type="presParOf" srcId="{1624C57C-1681-4938-8AD4-9D6A154D1DBC}" destId="{739B1EAD-BC03-4607-976B-0E73A4189A23}" srcOrd="3" destOrd="0" presId="urn:microsoft.com/office/officeart/2018/2/layout/IconCircleList"/>
    <dgm:cxn modelId="{72A4AD62-3219-4D3B-B38A-01A37A341592}" type="presParOf" srcId="{ABD4775A-046C-4B46-BB92-2367A996F0AF}" destId="{F83D615E-4695-46B9-A7B3-5E7151B7B349}" srcOrd="9" destOrd="0" presId="urn:microsoft.com/office/officeart/2018/2/layout/IconCircleList"/>
    <dgm:cxn modelId="{800CE115-FB88-4886-B2F5-0935AF90D369}" type="presParOf" srcId="{ABD4775A-046C-4B46-BB92-2367A996F0AF}" destId="{71209125-AF57-46CD-B37A-98199F573B79}" srcOrd="10" destOrd="0" presId="urn:microsoft.com/office/officeart/2018/2/layout/IconCircleList"/>
    <dgm:cxn modelId="{1810CD1D-C33C-4CDB-8169-3526F8B3BDF2}" type="presParOf" srcId="{71209125-AF57-46CD-B37A-98199F573B79}" destId="{3E4AEDDD-FD52-43D1-9FEF-39FE775DC7DC}" srcOrd="0" destOrd="0" presId="urn:microsoft.com/office/officeart/2018/2/layout/IconCircleList"/>
    <dgm:cxn modelId="{0A0DF8B5-CA99-4997-9A4A-8A6BF0F47EAA}" type="presParOf" srcId="{71209125-AF57-46CD-B37A-98199F573B79}" destId="{6B2CCE0F-4DF7-41C6-9DCE-2D608DF26CE8}" srcOrd="1" destOrd="0" presId="urn:microsoft.com/office/officeart/2018/2/layout/IconCircleList"/>
    <dgm:cxn modelId="{E913AE66-DEE3-49C3-8086-C5BA1FE5F918}" type="presParOf" srcId="{71209125-AF57-46CD-B37A-98199F573B79}" destId="{39D666AB-1AE1-421D-B485-C8FDEB010AAD}" srcOrd="2" destOrd="0" presId="urn:microsoft.com/office/officeart/2018/2/layout/IconCircleList"/>
    <dgm:cxn modelId="{8650BA10-F963-48B2-81C1-C56234370E9B}" type="presParOf" srcId="{71209125-AF57-46CD-B37A-98199F573B79}" destId="{429C0323-315F-48FF-AFDF-F841B11C02F2}" srcOrd="3" destOrd="0" presId="urn:microsoft.com/office/officeart/2018/2/layout/IconCircleList"/>
    <dgm:cxn modelId="{13F67F15-7AD0-4AEA-BEE6-8C58BDA368AE}" type="presParOf" srcId="{ABD4775A-046C-4B46-BB92-2367A996F0AF}" destId="{86926A9B-AB3D-4078-80DC-36132FE4EE50}" srcOrd="11" destOrd="0" presId="urn:microsoft.com/office/officeart/2018/2/layout/IconCircleList"/>
    <dgm:cxn modelId="{67653B64-748B-4276-9FE5-FABAEBF0DB0F}" type="presParOf" srcId="{ABD4775A-046C-4B46-BB92-2367A996F0AF}" destId="{773BA8AE-076A-428B-A06B-00B97273208D}" srcOrd="12" destOrd="0" presId="urn:microsoft.com/office/officeart/2018/2/layout/IconCircleList"/>
    <dgm:cxn modelId="{660404EF-A8F9-4C9F-B0FE-D998542A2C00}" type="presParOf" srcId="{773BA8AE-076A-428B-A06B-00B97273208D}" destId="{7B77931A-1028-496C-BE14-47F0471FBEA4}" srcOrd="0" destOrd="0" presId="urn:microsoft.com/office/officeart/2018/2/layout/IconCircleList"/>
    <dgm:cxn modelId="{0B441849-D095-4FF7-BF66-23D806529C24}" type="presParOf" srcId="{773BA8AE-076A-428B-A06B-00B97273208D}" destId="{7E68801E-8ED5-4441-9747-F63930D3DFE5}" srcOrd="1" destOrd="0" presId="urn:microsoft.com/office/officeart/2018/2/layout/IconCircleList"/>
    <dgm:cxn modelId="{C2E0977F-E7B8-4FA0-88DF-35460AB71D13}" type="presParOf" srcId="{773BA8AE-076A-428B-A06B-00B97273208D}" destId="{FCF31D53-53AB-4D91-8E3C-18F6B0C1376A}" srcOrd="2" destOrd="0" presId="urn:microsoft.com/office/officeart/2018/2/layout/IconCircleList"/>
    <dgm:cxn modelId="{B223D2E5-6689-4E14-93D6-AF1E8B94AF62}" type="presParOf" srcId="{773BA8AE-076A-428B-A06B-00B97273208D}" destId="{D55CD4C5-79F7-47FE-BAD7-1EB2869E5A4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78F8A5-25FA-40ED-BBAC-520696BA72B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2EF8CB-569C-495F-A947-6AC2D53E2802}">
      <dgm:prSet/>
      <dgm:spPr/>
      <dgm:t>
        <a:bodyPr/>
        <a:lstStyle/>
        <a:p>
          <a:r>
            <a:rPr lang="en-US"/>
            <a:t>Use a front-end framework or toolkit</a:t>
          </a:r>
        </a:p>
      </dgm:t>
    </dgm:pt>
    <dgm:pt modelId="{853261D4-BC2B-488C-87EE-9C5CBCFEF249}" type="parTrans" cxnId="{3BF40749-0FC0-49FF-8518-F70B207F4643}">
      <dgm:prSet/>
      <dgm:spPr/>
      <dgm:t>
        <a:bodyPr/>
        <a:lstStyle/>
        <a:p>
          <a:endParaRPr lang="en-US"/>
        </a:p>
      </dgm:t>
    </dgm:pt>
    <dgm:pt modelId="{479449C8-35E5-466C-A88D-A91B8BE7E461}" type="sibTrans" cxnId="{3BF40749-0FC0-49FF-8518-F70B207F4643}">
      <dgm:prSet/>
      <dgm:spPr/>
      <dgm:t>
        <a:bodyPr/>
        <a:lstStyle/>
        <a:p>
          <a:endParaRPr lang="en-US"/>
        </a:p>
      </dgm:t>
    </dgm:pt>
    <dgm:pt modelId="{853D379B-1BEE-4D9E-8DE1-7C613E5C27F5}">
      <dgm:prSet/>
      <dgm:spPr/>
      <dgm:t>
        <a:bodyPr/>
        <a:lstStyle/>
        <a:p>
          <a:r>
            <a:rPr lang="en-US"/>
            <a:t>Use a database for the backend</a:t>
          </a:r>
        </a:p>
      </dgm:t>
    </dgm:pt>
    <dgm:pt modelId="{BCF1A0EB-D5CF-4E5F-B6B7-E3DF0B309520}" type="parTrans" cxnId="{43C5137F-492F-4266-85AF-4DB3C58F56AB}">
      <dgm:prSet/>
      <dgm:spPr/>
      <dgm:t>
        <a:bodyPr/>
        <a:lstStyle/>
        <a:p>
          <a:endParaRPr lang="en-US"/>
        </a:p>
      </dgm:t>
    </dgm:pt>
    <dgm:pt modelId="{61EB4C6E-9CA5-4375-B4F2-2D0C97FDB457}" type="sibTrans" cxnId="{43C5137F-492F-4266-85AF-4DB3C58F56AB}">
      <dgm:prSet/>
      <dgm:spPr/>
      <dgm:t>
        <a:bodyPr/>
        <a:lstStyle/>
        <a:p>
          <a:endParaRPr lang="en-US"/>
        </a:p>
      </dgm:t>
    </dgm:pt>
    <dgm:pt modelId="{5D2876BB-6743-4662-8DCC-02B05393484E}">
      <dgm:prSet/>
      <dgm:spPr/>
      <dgm:t>
        <a:bodyPr/>
        <a:lstStyle/>
        <a:p>
          <a:r>
            <a:rPr lang="en-US"/>
            <a:t>Monitoring system</a:t>
          </a:r>
        </a:p>
      </dgm:t>
    </dgm:pt>
    <dgm:pt modelId="{F8E009B8-FC8A-4C01-A5F6-D4F8BA41FFA2}" type="parTrans" cxnId="{7E3F358F-5971-4AAD-B37D-27A8327C4847}">
      <dgm:prSet/>
      <dgm:spPr/>
      <dgm:t>
        <a:bodyPr/>
        <a:lstStyle/>
        <a:p>
          <a:endParaRPr lang="en-US"/>
        </a:p>
      </dgm:t>
    </dgm:pt>
    <dgm:pt modelId="{8C06EDD6-BDBF-48ED-ACE8-05CEDD58590D}" type="sibTrans" cxnId="{7E3F358F-5971-4AAD-B37D-27A8327C4847}">
      <dgm:prSet/>
      <dgm:spPr/>
      <dgm:t>
        <a:bodyPr/>
        <a:lstStyle/>
        <a:p>
          <a:endParaRPr lang="en-US"/>
        </a:p>
      </dgm:t>
    </dgm:pt>
    <dgm:pt modelId="{8518BB18-E061-436E-8FE0-EA60231FAC77}">
      <dgm:prSet/>
      <dgm:spPr/>
      <dgm:t>
        <a:bodyPr/>
        <a:lstStyle/>
        <a:p>
          <a:r>
            <a:rPr lang="en-US"/>
            <a:t>Expanding Browser Compatibility</a:t>
          </a:r>
        </a:p>
      </dgm:t>
    </dgm:pt>
    <dgm:pt modelId="{08FFF8A7-85DC-4088-B90B-5280D6D98565}" type="parTrans" cxnId="{CE144D4F-8501-42B7-9AF8-251E99FA2F43}">
      <dgm:prSet/>
      <dgm:spPr/>
      <dgm:t>
        <a:bodyPr/>
        <a:lstStyle/>
        <a:p>
          <a:endParaRPr lang="en-US"/>
        </a:p>
      </dgm:t>
    </dgm:pt>
    <dgm:pt modelId="{D084685D-CB58-46C4-9A0D-C32BC6688A4E}" type="sibTrans" cxnId="{CE144D4F-8501-42B7-9AF8-251E99FA2F43}">
      <dgm:prSet/>
      <dgm:spPr/>
      <dgm:t>
        <a:bodyPr/>
        <a:lstStyle/>
        <a:p>
          <a:endParaRPr lang="en-US"/>
        </a:p>
      </dgm:t>
    </dgm:pt>
    <dgm:pt modelId="{5149A25D-A962-414A-88CC-5731824E3B1E}">
      <dgm:prSet/>
      <dgm:spPr/>
      <dgm:t>
        <a:bodyPr/>
        <a:lstStyle/>
        <a:p>
          <a:r>
            <a:rPr lang="en-US"/>
            <a:t>Server-Side Rendering (SSR) Integration</a:t>
          </a:r>
        </a:p>
      </dgm:t>
    </dgm:pt>
    <dgm:pt modelId="{DA5EA74D-9A76-4BFF-8B8B-F2B553BDCA4A}" type="parTrans" cxnId="{C63DD4A4-CC7E-48A1-A19E-83228E134F12}">
      <dgm:prSet/>
      <dgm:spPr/>
      <dgm:t>
        <a:bodyPr/>
        <a:lstStyle/>
        <a:p>
          <a:endParaRPr lang="en-US"/>
        </a:p>
      </dgm:t>
    </dgm:pt>
    <dgm:pt modelId="{540CF1D2-35B2-48AB-82FB-007B743555EA}" type="sibTrans" cxnId="{C63DD4A4-CC7E-48A1-A19E-83228E134F12}">
      <dgm:prSet/>
      <dgm:spPr/>
      <dgm:t>
        <a:bodyPr/>
        <a:lstStyle/>
        <a:p>
          <a:endParaRPr lang="en-US"/>
        </a:p>
      </dgm:t>
    </dgm:pt>
    <dgm:pt modelId="{851F9225-17D2-46BE-9040-FAE215464E81}" type="pres">
      <dgm:prSet presAssocID="{EA78F8A5-25FA-40ED-BBAC-520696BA72B2}" presName="root" presStyleCnt="0">
        <dgm:presLayoutVars>
          <dgm:dir/>
          <dgm:resizeHandles val="exact"/>
        </dgm:presLayoutVars>
      </dgm:prSet>
      <dgm:spPr/>
    </dgm:pt>
    <dgm:pt modelId="{5212F10E-EA08-4DD2-889D-62A8FA00DF22}" type="pres">
      <dgm:prSet presAssocID="{732EF8CB-569C-495F-A947-6AC2D53E2802}" presName="compNode" presStyleCnt="0"/>
      <dgm:spPr/>
    </dgm:pt>
    <dgm:pt modelId="{A197B705-B990-402F-854B-1640E9EC33C5}" type="pres">
      <dgm:prSet presAssocID="{732EF8CB-569C-495F-A947-6AC2D53E28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9391CB7-7D2D-49CE-9DB6-F0BCB92A226D}" type="pres">
      <dgm:prSet presAssocID="{732EF8CB-569C-495F-A947-6AC2D53E2802}" presName="spaceRect" presStyleCnt="0"/>
      <dgm:spPr/>
    </dgm:pt>
    <dgm:pt modelId="{E620D0FA-ECEE-4D61-BF32-3800D430553A}" type="pres">
      <dgm:prSet presAssocID="{732EF8CB-569C-495F-A947-6AC2D53E2802}" presName="textRect" presStyleLbl="revTx" presStyleIdx="0" presStyleCnt="5">
        <dgm:presLayoutVars>
          <dgm:chMax val="1"/>
          <dgm:chPref val="1"/>
        </dgm:presLayoutVars>
      </dgm:prSet>
      <dgm:spPr/>
    </dgm:pt>
    <dgm:pt modelId="{4376FDFB-BFE7-404A-8DB7-586325345DAE}" type="pres">
      <dgm:prSet presAssocID="{479449C8-35E5-466C-A88D-A91B8BE7E461}" presName="sibTrans" presStyleCnt="0"/>
      <dgm:spPr/>
    </dgm:pt>
    <dgm:pt modelId="{E1B40A58-FA80-4F42-ABDC-27730B86552E}" type="pres">
      <dgm:prSet presAssocID="{853D379B-1BEE-4D9E-8DE1-7C613E5C27F5}" presName="compNode" presStyleCnt="0"/>
      <dgm:spPr/>
    </dgm:pt>
    <dgm:pt modelId="{5EA232C9-16C7-4D52-AC4A-49041107D7D8}" type="pres">
      <dgm:prSet presAssocID="{853D379B-1BEE-4D9E-8DE1-7C613E5C27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CB51A47-2686-4C98-B743-B9E7B2335FDB}" type="pres">
      <dgm:prSet presAssocID="{853D379B-1BEE-4D9E-8DE1-7C613E5C27F5}" presName="spaceRect" presStyleCnt="0"/>
      <dgm:spPr/>
    </dgm:pt>
    <dgm:pt modelId="{32ACEA49-3B08-4D8F-804D-EC0200FD64F4}" type="pres">
      <dgm:prSet presAssocID="{853D379B-1BEE-4D9E-8DE1-7C613E5C27F5}" presName="textRect" presStyleLbl="revTx" presStyleIdx="1" presStyleCnt="5">
        <dgm:presLayoutVars>
          <dgm:chMax val="1"/>
          <dgm:chPref val="1"/>
        </dgm:presLayoutVars>
      </dgm:prSet>
      <dgm:spPr/>
    </dgm:pt>
    <dgm:pt modelId="{BCD7A955-48BA-404C-B7B7-57C376AF09C0}" type="pres">
      <dgm:prSet presAssocID="{61EB4C6E-9CA5-4375-B4F2-2D0C97FDB457}" presName="sibTrans" presStyleCnt="0"/>
      <dgm:spPr/>
    </dgm:pt>
    <dgm:pt modelId="{3FE57A0F-D0A8-4F9C-AF41-99CEF7FC1505}" type="pres">
      <dgm:prSet presAssocID="{5D2876BB-6743-4662-8DCC-02B05393484E}" presName="compNode" presStyleCnt="0"/>
      <dgm:spPr/>
    </dgm:pt>
    <dgm:pt modelId="{90DE14A3-383A-4AC4-A87D-3931E7B8EF8A}" type="pres">
      <dgm:prSet presAssocID="{5D2876BB-6743-4662-8DCC-02B0539348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F41DF39-D1B9-4411-87B1-3B51625E4142}" type="pres">
      <dgm:prSet presAssocID="{5D2876BB-6743-4662-8DCC-02B05393484E}" presName="spaceRect" presStyleCnt="0"/>
      <dgm:spPr/>
    </dgm:pt>
    <dgm:pt modelId="{848EAC61-0902-47D6-8F21-40F603442BBB}" type="pres">
      <dgm:prSet presAssocID="{5D2876BB-6743-4662-8DCC-02B05393484E}" presName="textRect" presStyleLbl="revTx" presStyleIdx="2" presStyleCnt="5">
        <dgm:presLayoutVars>
          <dgm:chMax val="1"/>
          <dgm:chPref val="1"/>
        </dgm:presLayoutVars>
      </dgm:prSet>
      <dgm:spPr/>
    </dgm:pt>
    <dgm:pt modelId="{CF8FFD13-2D16-4586-86AC-186DB5203982}" type="pres">
      <dgm:prSet presAssocID="{8C06EDD6-BDBF-48ED-ACE8-05CEDD58590D}" presName="sibTrans" presStyleCnt="0"/>
      <dgm:spPr/>
    </dgm:pt>
    <dgm:pt modelId="{451ABC8E-5133-475E-B750-C2010FDF016B}" type="pres">
      <dgm:prSet presAssocID="{8518BB18-E061-436E-8FE0-EA60231FAC77}" presName="compNode" presStyleCnt="0"/>
      <dgm:spPr/>
    </dgm:pt>
    <dgm:pt modelId="{9C94E5B5-555A-4789-B386-D569D049534B}" type="pres">
      <dgm:prSet presAssocID="{8518BB18-E061-436E-8FE0-EA60231FAC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B7345F58-61DE-452E-AE47-A27162B3BAD4}" type="pres">
      <dgm:prSet presAssocID="{8518BB18-E061-436E-8FE0-EA60231FAC77}" presName="spaceRect" presStyleCnt="0"/>
      <dgm:spPr/>
    </dgm:pt>
    <dgm:pt modelId="{6EB93B8D-E815-449F-B5CF-98CF95F492B6}" type="pres">
      <dgm:prSet presAssocID="{8518BB18-E061-436E-8FE0-EA60231FAC77}" presName="textRect" presStyleLbl="revTx" presStyleIdx="3" presStyleCnt="5">
        <dgm:presLayoutVars>
          <dgm:chMax val="1"/>
          <dgm:chPref val="1"/>
        </dgm:presLayoutVars>
      </dgm:prSet>
      <dgm:spPr/>
    </dgm:pt>
    <dgm:pt modelId="{88F07AC5-B667-4CD9-AF2C-3548EEE8FF0A}" type="pres">
      <dgm:prSet presAssocID="{D084685D-CB58-46C4-9A0D-C32BC6688A4E}" presName="sibTrans" presStyleCnt="0"/>
      <dgm:spPr/>
    </dgm:pt>
    <dgm:pt modelId="{CED87F7D-2069-4EDF-9051-6B5CD0CE6331}" type="pres">
      <dgm:prSet presAssocID="{5149A25D-A962-414A-88CC-5731824E3B1E}" presName="compNode" presStyleCnt="0"/>
      <dgm:spPr/>
    </dgm:pt>
    <dgm:pt modelId="{1C14E9B6-209B-46DF-984A-2008B3E73089}" type="pres">
      <dgm:prSet presAssocID="{5149A25D-A962-414A-88CC-5731824E3B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AC583784-2F5D-49DC-843B-606692304121}" type="pres">
      <dgm:prSet presAssocID="{5149A25D-A962-414A-88CC-5731824E3B1E}" presName="spaceRect" presStyleCnt="0"/>
      <dgm:spPr/>
    </dgm:pt>
    <dgm:pt modelId="{868A67D4-6C58-4AAC-AE1A-50D92FF7F2A9}" type="pres">
      <dgm:prSet presAssocID="{5149A25D-A962-414A-88CC-5731824E3B1E}" presName="textRect" presStyleLbl="revTx" presStyleIdx="4" presStyleCnt="5">
        <dgm:presLayoutVars>
          <dgm:chMax val="1"/>
          <dgm:chPref val="1"/>
        </dgm:presLayoutVars>
      </dgm:prSet>
      <dgm:spPr/>
    </dgm:pt>
  </dgm:ptLst>
  <dgm:cxnLst>
    <dgm:cxn modelId="{D192E30B-F681-446D-8C5D-F97872931E73}" type="presOf" srcId="{853D379B-1BEE-4D9E-8DE1-7C613E5C27F5}" destId="{32ACEA49-3B08-4D8F-804D-EC0200FD64F4}" srcOrd="0" destOrd="0" presId="urn:microsoft.com/office/officeart/2018/2/layout/IconLabelList"/>
    <dgm:cxn modelId="{E28D180C-C49A-49FB-8C43-0301DF029F88}" type="presOf" srcId="{732EF8CB-569C-495F-A947-6AC2D53E2802}" destId="{E620D0FA-ECEE-4D61-BF32-3800D430553A}" srcOrd="0" destOrd="0" presId="urn:microsoft.com/office/officeart/2018/2/layout/IconLabelList"/>
    <dgm:cxn modelId="{3BF40749-0FC0-49FF-8518-F70B207F4643}" srcId="{EA78F8A5-25FA-40ED-BBAC-520696BA72B2}" destId="{732EF8CB-569C-495F-A947-6AC2D53E2802}" srcOrd="0" destOrd="0" parTransId="{853261D4-BC2B-488C-87EE-9C5CBCFEF249}" sibTransId="{479449C8-35E5-466C-A88D-A91B8BE7E461}"/>
    <dgm:cxn modelId="{CE144D4F-8501-42B7-9AF8-251E99FA2F43}" srcId="{EA78F8A5-25FA-40ED-BBAC-520696BA72B2}" destId="{8518BB18-E061-436E-8FE0-EA60231FAC77}" srcOrd="3" destOrd="0" parTransId="{08FFF8A7-85DC-4088-B90B-5280D6D98565}" sibTransId="{D084685D-CB58-46C4-9A0D-C32BC6688A4E}"/>
    <dgm:cxn modelId="{8E7BDA70-22AD-4E9B-9DFA-001FA9138986}" type="presOf" srcId="{8518BB18-E061-436E-8FE0-EA60231FAC77}" destId="{6EB93B8D-E815-449F-B5CF-98CF95F492B6}" srcOrd="0" destOrd="0" presId="urn:microsoft.com/office/officeart/2018/2/layout/IconLabelList"/>
    <dgm:cxn modelId="{50ADA673-FC8C-43CF-8924-D31C62D567F4}" type="presOf" srcId="{5D2876BB-6743-4662-8DCC-02B05393484E}" destId="{848EAC61-0902-47D6-8F21-40F603442BBB}" srcOrd="0" destOrd="0" presId="urn:microsoft.com/office/officeart/2018/2/layout/IconLabelList"/>
    <dgm:cxn modelId="{43C5137F-492F-4266-85AF-4DB3C58F56AB}" srcId="{EA78F8A5-25FA-40ED-BBAC-520696BA72B2}" destId="{853D379B-1BEE-4D9E-8DE1-7C613E5C27F5}" srcOrd="1" destOrd="0" parTransId="{BCF1A0EB-D5CF-4E5F-B6B7-E3DF0B309520}" sibTransId="{61EB4C6E-9CA5-4375-B4F2-2D0C97FDB457}"/>
    <dgm:cxn modelId="{67B69088-E43D-468B-A9AD-0A9719B8DDF4}" type="presOf" srcId="{5149A25D-A962-414A-88CC-5731824E3B1E}" destId="{868A67D4-6C58-4AAC-AE1A-50D92FF7F2A9}" srcOrd="0" destOrd="0" presId="urn:microsoft.com/office/officeart/2018/2/layout/IconLabelList"/>
    <dgm:cxn modelId="{7E3F358F-5971-4AAD-B37D-27A8327C4847}" srcId="{EA78F8A5-25FA-40ED-BBAC-520696BA72B2}" destId="{5D2876BB-6743-4662-8DCC-02B05393484E}" srcOrd="2" destOrd="0" parTransId="{F8E009B8-FC8A-4C01-A5F6-D4F8BA41FFA2}" sibTransId="{8C06EDD6-BDBF-48ED-ACE8-05CEDD58590D}"/>
    <dgm:cxn modelId="{C63DD4A4-CC7E-48A1-A19E-83228E134F12}" srcId="{EA78F8A5-25FA-40ED-BBAC-520696BA72B2}" destId="{5149A25D-A962-414A-88CC-5731824E3B1E}" srcOrd="4" destOrd="0" parTransId="{DA5EA74D-9A76-4BFF-8B8B-F2B553BDCA4A}" sibTransId="{540CF1D2-35B2-48AB-82FB-007B743555EA}"/>
    <dgm:cxn modelId="{B92554D5-8245-43B0-ACAE-C6169F0B824D}" type="presOf" srcId="{EA78F8A5-25FA-40ED-BBAC-520696BA72B2}" destId="{851F9225-17D2-46BE-9040-FAE215464E81}" srcOrd="0" destOrd="0" presId="urn:microsoft.com/office/officeart/2018/2/layout/IconLabelList"/>
    <dgm:cxn modelId="{CE13AF1F-64A6-4017-A81A-667B88EFCC34}" type="presParOf" srcId="{851F9225-17D2-46BE-9040-FAE215464E81}" destId="{5212F10E-EA08-4DD2-889D-62A8FA00DF22}" srcOrd="0" destOrd="0" presId="urn:microsoft.com/office/officeart/2018/2/layout/IconLabelList"/>
    <dgm:cxn modelId="{F8C79F3E-E8FF-4AAD-A527-FDAE0D3A17B8}" type="presParOf" srcId="{5212F10E-EA08-4DD2-889D-62A8FA00DF22}" destId="{A197B705-B990-402F-854B-1640E9EC33C5}" srcOrd="0" destOrd="0" presId="urn:microsoft.com/office/officeart/2018/2/layout/IconLabelList"/>
    <dgm:cxn modelId="{82CA18CF-2D24-4BE3-A5DE-9740E6F58C9B}" type="presParOf" srcId="{5212F10E-EA08-4DD2-889D-62A8FA00DF22}" destId="{D9391CB7-7D2D-49CE-9DB6-F0BCB92A226D}" srcOrd="1" destOrd="0" presId="urn:microsoft.com/office/officeart/2018/2/layout/IconLabelList"/>
    <dgm:cxn modelId="{B9D6DFA8-9171-4FFB-91F9-F498E9C0292E}" type="presParOf" srcId="{5212F10E-EA08-4DD2-889D-62A8FA00DF22}" destId="{E620D0FA-ECEE-4D61-BF32-3800D430553A}" srcOrd="2" destOrd="0" presId="urn:microsoft.com/office/officeart/2018/2/layout/IconLabelList"/>
    <dgm:cxn modelId="{132C2E62-0930-4A6E-A603-AC04341CCA7D}" type="presParOf" srcId="{851F9225-17D2-46BE-9040-FAE215464E81}" destId="{4376FDFB-BFE7-404A-8DB7-586325345DAE}" srcOrd="1" destOrd="0" presId="urn:microsoft.com/office/officeart/2018/2/layout/IconLabelList"/>
    <dgm:cxn modelId="{4098506B-9476-444A-921F-33F1156A9EE0}" type="presParOf" srcId="{851F9225-17D2-46BE-9040-FAE215464E81}" destId="{E1B40A58-FA80-4F42-ABDC-27730B86552E}" srcOrd="2" destOrd="0" presId="urn:microsoft.com/office/officeart/2018/2/layout/IconLabelList"/>
    <dgm:cxn modelId="{5D0FB179-B08B-41E7-A158-071D0ADF2C8B}" type="presParOf" srcId="{E1B40A58-FA80-4F42-ABDC-27730B86552E}" destId="{5EA232C9-16C7-4D52-AC4A-49041107D7D8}" srcOrd="0" destOrd="0" presId="urn:microsoft.com/office/officeart/2018/2/layout/IconLabelList"/>
    <dgm:cxn modelId="{FF1BE0D0-437B-41CC-B49E-42E23A5EA662}" type="presParOf" srcId="{E1B40A58-FA80-4F42-ABDC-27730B86552E}" destId="{0CB51A47-2686-4C98-B743-B9E7B2335FDB}" srcOrd="1" destOrd="0" presId="urn:microsoft.com/office/officeart/2018/2/layout/IconLabelList"/>
    <dgm:cxn modelId="{29F09E8A-DF61-49C2-A895-B810D3D940A3}" type="presParOf" srcId="{E1B40A58-FA80-4F42-ABDC-27730B86552E}" destId="{32ACEA49-3B08-4D8F-804D-EC0200FD64F4}" srcOrd="2" destOrd="0" presId="urn:microsoft.com/office/officeart/2018/2/layout/IconLabelList"/>
    <dgm:cxn modelId="{6639951C-A3E1-4736-A30B-CE09BED46AFE}" type="presParOf" srcId="{851F9225-17D2-46BE-9040-FAE215464E81}" destId="{BCD7A955-48BA-404C-B7B7-57C376AF09C0}" srcOrd="3" destOrd="0" presId="urn:microsoft.com/office/officeart/2018/2/layout/IconLabelList"/>
    <dgm:cxn modelId="{7C784576-BE23-4303-A3EE-6E98A5617682}" type="presParOf" srcId="{851F9225-17D2-46BE-9040-FAE215464E81}" destId="{3FE57A0F-D0A8-4F9C-AF41-99CEF7FC1505}" srcOrd="4" destOrd="0" presId="urn:microsoft.com/office/officeart/2018/2/layout/IconLabelList"/>
    <dgm:cxn modelId="{E58CA482-40C7-44FE-9268-659A69CC6839}" type="presParOf" srcId="{3FE57A0F-D0A8-4F9C-AF41-99CEF7FC1505}" destId="{90DE14A3-383A-4AC4-A87D-3931E7B8EF8A}" srcOrd="0" destOrd="0" presId="urn:microsoft.com/office/officeart/2018/2/layout/IconLabelList"/>
    <dgm:cxn modelId="{A78F3AC9-1E37-4559-AF3A-C6D3F0F826EA}" type="presParOf" srcId="{3FE57A0F-D0A8-4F9C-AF41-99CEF7FC1505}" destId="{FF41DF39-D1B9-4411-87B1-3B51625E4142}" srcOrd="1" destOrd="0" presId="urn:microsoft.com/office/officeart/2018/2/layout/IconLabelList"/>
    <dgm:cxn modelId="{B2E1AFEA-92C6-48FF-8616-1D66F9669A31}" type="presParOf" srcId="{3FE57A0F-D0A8-4F9C-AF41-99CEF7FC1505}" destId="{848EAC61-0902-47D6-8F21-40F603442BBB}" srcOrd="2" destOrd="0" presId="urn:microsoft.com/office/officeart/2018/2/layout/IconLabelList"/>
    <dgm:cxn modelId="{691F29B3-1EAA-4EB4-8C50-E1267754EC33}" type="presParOf" srcId="{851F9225-17D2-46BE-9040-FAE215464E81}" destId="{CF8FFD13-2D16-4586-86AC-186DB5203982}" srcOrd="5" destOrd="0" presId="urn:microsoft.com/office/officeart/2018/2/layout/IconLabelList"/>
    <dgm:cxn modelId="{EE157017-D7EB-4D66-B652-FE02DE0F4548}" type="presParOf" srcId="{851F9225-17D2-46BE-9040-FAE215464E81}" destId="{451ABC8E-5133-475E-B750-C2010FDF016B}" srcOrd="6" destOrd="0" presId="urn:microsoft.com/office/officeart/2018/2/layout/IconLabelList"/>
    <dgm:cxn modelId="{CE99CCCD-421D-4518-A72C-5E3916BF906D}" type="presParOf" srcId="{451ABC8E-5133-475E-B750-C2010FDF016B}" destId="{9C94E5B5-555A-4789-B386-D569D049534B}" srcOrd="0" destOrd="0" presId="urn:microsoft.com/office/officeart/2018/2/layout/IconLabelList"/>
    <dgm:cxn modelId="{177EAED7-47EE-4509-A82C-09A04F6A0207}" type="presParOf" srcId="{451ABC8E-5133-475E-B750-C2010FDF016B}" destId="{B7345F58-61DE-452E-AE47-A27162B3BAD4}" srcOrd="1" destOrd="0" presId="urn:microsoft.com/office/officeart/2018/2/layout/IconLabelList"/>
    <dgm:cxn modelId="{27F5DF24-CEF7-4F41-AF2F-B1AF8ED0541C}" type="presParOf" srcId="{451ABC8E-5133-475E-B750-C2010FDF016B}" destId="{6EB93B8D-E815-449F-B5CF-98CF95F492B6}" srcOrd="2" destOrd="0" presId="urn:microsoft.com/office/officeart/2018/2/layout/IconLabelList"/>
    <dgm:cxn modelId="{6A5AE7DF-E8AE-409A-9DB0-66A453304F07}" type="presParOf" srcId="{851F9225-17D2-46BE-9040-FAE215464E81}" destId="{88F07AC5-B667-4CD9-AF2C-3548EEE8FF0A}" srcOrd="7" destOrd="0" presId="urn:microsoft.com/office/officeart/2018/2/layout/IconLabelList"/>
    <dgm:cxn modelId="{9598B2AE-F269-4B60-AF1E-5B17FCBB9A6B}" type="presParOf" srcId="{851F9225-17D2-46BE-9040-FAE215464E81}" destId="{CED87F7D-2069-4EDF-9051-6B5CD0CE6331}" srcOrd="8" destOrd="0" presId="urn:microsoft.com/office/officeart/2018/2/layout/IconLabelList"/>
    <dgm:cxn modelId="{3D72CFBB-31DE-47EA-90C2-2AAB6E8DDA64}" type="presParOf" srcId="{CED87F7D-2069-4EDF-9051-6B5CD0CE6331}" destId="{1C14E9B6-209B-46DF-984A-2008B3E73089}" srcOrd="0" destOrd="0" presId="urn:microsoft.com/office/officeart/2018/2/layout/IconLabelList"/>
    <dgm:cxn modelId="{E6020FDC-F6A8-430D-83FB-C88C92476CA0}" type="presParOf" srcId="{CED87F7D-2069-4EDF-9051-6B5CD0CE6331}" destId="{AC583784-2F5D-49DC-843B-606692304121}" srcOrd="1" destOrd="0" presId="urn:microsoft.com/office/officeart/2018/2/layout/IconLabelList"/>
    <dgm:cxn modelId="{863BFF47-9694-4D6C-9DFB-577609E8218F}" type="presParOf" srcId="{CED87F7D-2069-4EDF-9051-6B5CD0CE6331}" destId="{868A67D4-6C58-4AAC-AE1A-50D92FF7F2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13DA90-F4E8-4A81-91E4-2E41304182C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E95E69C-E4DB-458B-8A08-D2BAE3C9B8AA}">
      <dgm:prSet/>
      <dgm:spPr/>
      <dgm:t>
        <a:bodyPr/>
        <a:lstStyle/>
        <a:p>
          <a:pPr>
            <a:defRPr cap="all"/>
          </a:pPr>
          <a:r>
            <a:rPr lang="en-US"/>
            <a:t>Django is connected to PostgresSQL</a:t>
          </a:r>
        </a:p>
      </dgm:t>
    </dgm:pt>
    <dgm:pt modelId="{C9BFB158-99C6-4379-8CE3-0B8C5A91714A}" type="parTrans" cxnId="{6FEBE785-D130-47CD-85CF-FB3D2FABA400}">
      <dgm:prSet/>
      <dgm:spPr/>
      <dgm:t>
        <a:bodyPr/>
        <a:lstStyle/>
        <a:p>
          <a:endParaRPr lang="en-US"/>
        </a:p>
      </dgm:t>
    </dgm:pt>
    <dgm:pt modelId="{D95876FB-E44A-4B09-9B7D-4B6FF6CE4D02}" type="sibTrans" cxnId="{6FEBE785-D130-47CD-85CF-FB3D2FABA400}">
      <dgm:prSet/>
      <dgm:spPr/>
      <dgm:t>
        <a:bodyPr/>
        <a:lstStyle/>
        <a:p>
          <a:endParaRPr lang="en-US"/>
        </a:p>
      </dgm:t>
    </dgm:pt>
    <dgm:pt modelId="{8FA2AC69-ACB3-400D-9D0A-A845E3270F05}">
      <dgm:prSet/>
      <dgm:spPr/>
      <dgm:t>
        <a:bodyPr/>
        <a:lstStyle/>
        <a:p>
          <a:pPr>
            <a:defRPr cap="all"/>
          </a:pPr>
          <a:r>
            <a:rPr lang="en-US"/>
            <a:t>All user information are stored in the database</a:t>
          </a:r>
        </a:p>
      </dgm:t>
    </dgm:pt>
    <dgm:pt modelId="{274387C5-09B8-45B1-9E3E-FC14BC874D08}" type="parTrans" cxnId="{3C6FFD01-B94C-4EF2-A131-186A85D64B04}">
      <dgm:prSet/>
      <dgm:spPr/>
      <dgm:t>
        <a:bodyPr/>
        <a:lstStyle/>
        <a:p>
          <a:endParaRPr lang="en-US"/>
        </a:p>
      </dgm:t>
    </dgm:pt>
    <dgm:pt modelId="{6A2F5F55-D2A8-487D-B049-6604F041F53C}" type="sibTrans" cxnId="{3C6FFD01-B94C-4EF2-A131-186A85D64B04}">
      <dgm:prSet/>
      <dgm:spPr/>
      <dgm:t>
        <a:bodyPr/>
        <a:lstStyle/>
        <a:p>
          <a:endParaRPr lang="en-US"/>
        </a:p>
      </dgm:t>
    </dgm:pt>
    <dgm:pt modelId="{36251F1D-0522-40CD-A4C6-6D1DAF00F3F8}">
      <dgm:prSet/>
      <dgm:spPr/>
      <dgm:t>
        <a:bodyPr/>
        <a:lstStyle/>
        <a:p>
          <a:pPr>
            <a:defRPr cap="all"/>
          </a:pPr>
          <a:r>
            <a:rPr lang="en-US"/>
            <a:t>All passwords are hashed</a:t>
          </a:r>
        </a:p>
      </dgm:t>
    </dgm:pt>
    <dgm:pt modelId="{FB736FBE-4B16-47F4-B2F4-030E5A5A79EC}" type="parTrans" cxnId="{26353988-13D9-4957-877E-3F653643127D}">
      <dgm:prSet/>
      <dgm:spPr/>
      <dgm:t>
        <a:bodyPr/>
        <a:lstStyle/>
        <a:p>
          <a:endParaRPr lang="en-US"/>
        </a:p>
      </dgm:t>
    </dgm:pt>
    <dgm:pt modelId="{45585B39-D0E4-40D7-A70C-26DDFBD5D287}" type="sibTrans" cxnId="{26353988-13D9-4957-877E-3F653643127D}">
      <dgm:prSet/>
      <dgm:spPr/>
      <dgm:t>
        <a:bodyPr/>
        <a:lstStyle/>
        <a:p>
          <a:endParaRPr lang="en-US"/>
        </a:p>
      </dgm:t>
    </dgm:pt>
    <dgm:pt modelId="{4A5FEF06-6A04-431C-B4B0-CF708E2DA732}">
      <dgm:prSet/>
      <dgm:spPr/>
      <dgm:t>
        <a:bodyPr/>
        <a:lstStyle/>
        <a:p>
          <a:pPr>
            <a:defRPr cap="all"/>
          </a:pPr>
          <a:r>
            <a:rPr lang="en-US"/>
            <a:t>2FA keys are encrypted</a:t>
          </a:r>
        </a:p>
      </dgm:t>
    </dgm:pt>
    <dgm:pt modelId="{2CB81A07-3AD7-484F-9A27-54726FBCCCC7}" type="parTrans" cxnId="{4A44E4E3-AFB8-494E-88B8-02A7284AD59E}">
      <dgm:prSet/>
      <dgm:spPr/>
      <dgm:t>
        <a:bodyPr/>
        <a:lstStyle/>
        <a:p>
          <a:endParaRPr lang="en-US"/>
        </a:p>
      </dgm:t>
    </dgm:pt>
    <dgm:pt modelId="{9CCBC5F2-091B-4922-AFDF-2CCA805877AF}" type="sibTrans" cxnId="{4A44E4E3-AFB8-494E-88B8-02A7284AD59E}">
      <dgm:prSet/>
      <dgm:spPr/>
      <dgm:t>
        <a:bodyPr/>
        <a:lstStyle/>
        <a:p>
          <a:endParaRPr lang="en-US"/>
        </a:p>
      </dgm:t>
    </dgm:pt>
    <dgm:pt modelId="{2DE2D80E-9E55-433E-9200-AA947C6587B8}" type="pres">
      <dgm:prSet presAssocID="{4113DA90-F4E8-4A81-91E4-2E41304182C7}" presName="root" presStyleCnt="0">
        <dgm:presLayoutVars>
          <dgm:dir/>
          <dgm:resizeHandles val="exact"/>
        </dgm:presLayoutVars>
      </dgm:prSet>
      <dgm:spPr/>
    </dgm:pt>
    <dgm:pt modelId="{EEA507B2-F165-4BED-9FDB-61BC76DE0A6A}" type="pres">
      <dgm:prSet presAssocID="{CE95E69C-E4DB-458B-8A08-D2BAE3C9B8AA}" presName="compNode" presStyleCnt="0"/>
      <dgm:spPr/>
    </dgm:pt>
    <dgm:pt modelId="{5DCA1ECB-63E7-4F08-840B-E07791E01281}" type="pres">
      <dgm:prSet presAssocID="{CE95E69C-E4DB-458B-8A08-D2BAE3C9B8AA}" presName="iconBgRect" presStyleLbl="bgShp" presStyleIdx="0" presStyleCnt="4"/>
      <dgm:spPr/>
    </dgm:pt>
    <dgm:pt modelId="{0E36B960-3FE6-47C8-9A96-536C24EBE780}" type="pres">
      <dgm:prSet presAssocID="{CE95E69C-E4DB-458B-8A08-D2BAE3C9B8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J"/>
        </a:ext>
      </dgm:extLst>
    </dgm:pt>
    <dgm:pt modelId="{C9A04795-B532-4392-8E05-62FDF6401000}" type="pres">
      <dgm:prSet presAssocID="{CE95E69C-E4DB-458B-8A08-D2BAE3C9B8AA}" presName="spaceRect" presStyleCnt="0"/>
      <dgm:spPr/>
    </dgm:pt>
    <dgm:pt modelId="{1C981E4A-DBE2-406B-BD20-7100B4AEAD12}" type="pres">
      <dgm:prSet presAssocID="{CE95E69C-E4DB-458B-8A08-D2BAE3C9B8AA}" presName="textRect" presStyleLbl="revTx" presStyleIdx="0" presStyleCnt="4">
        <dgm:presLayoutVars>
          <dgm:chMax val="1"/>
          <dgm:chPref val="1"/>
        </dgm:presLayoutVars>
      </dgm:prSet>
      <dgm:spPr/>
    </dgm:pt>
    <dgm:pt modelId="{CCF2ED50-51CA-4C79-98FF-CEDE97BEE5E4}" type="pres">
      <dgm:prSet presAssocID="{D95876FB-E44A-4B09-9B7D-4B6FF6CE4D02}" presName="sibTrans" presStyleCnt="0"/>
      <dgm:spPr/>
    </dgm:pt>
    <dgm:pt modelId="{5824EF43-5568-494A-B8F8-AC8AEBDA675F}" type="pres">
      <dgm:prSet presAssocID="{8FA2AC69-ACB3-400D-9D0A-A845E3270F05}" presName="compNode" presStyleCnt="0"/>
      <dgm:spPr/>
    </dgm:pt>
    <dgm:pt modelId="{B5973C5A-CF8E-457E-990F-71FB8E4CC3E6}" type="pres">
      <dgm:prSet presAssocID="{8FA2AC69-ACB3-400D-9D0A-A845E3270F05}" presName="iconBgRect" presStyleLbl="bgShp" presStyleIdx="1" presStyleCnt="4"/>
      <dgm:spPr/>
    </dgm:pt>
    <dgm:pt modelId="{81D94558-3471-48C9-8A43-D20778EE0FF0}" type="pres">
      <dgm:prSet presAssocID="{8FA2AC69-ACB3-400D-9D0A-A845E3270F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D4797E9-898A-48F1-8C2E-27C07C27DACE}" type="pres">
      <dgm:prSet presAssocID="{8FA2AC69-ACB3-400D-9D0A-A845E3270F05}" presName="spaceRect" presStyleCnt="0"/>
      <dgm:spPr/>
    </dgm:pt>
    <dgm:pt modelId="{A6C55F45-5C57-4449-A1E1-2BF61C1F5D9B}" type="pres">
      <dgm:prSet presAssocID="{8FA2AC69-ACB3-400D-9D0A-A845E3270F05}" presName="textRect" presStyleLbl="revTx" presStyleIdx="1" presStyleCnt="4">
        <dgm:presLayoutVars>
          <dgm:chMax val="1"/>
          <dgm:chPref val="1"/>
        </dgm:presLayoutVars>
      </dgm:prSet>
      <dgm:spPr/>
    </dgm:pt>
    <dgm:pt modelId="{1E30D606-C7F3-4A3C-A605-6502EAD5C662}" type="pres">
      <dgm:prSet presAssocID="{6A2F5F55-D2A8-487D-B049-6604F041F53C}" presName="sibTrans" presStyleCnt="0"/>
      <dgm:spPr/>
    </dgm:pt>
    <dgm:pt modelId="{D57E1B2D-2D4D-4492-A51E-C0700B09E103}" type="pres">
      <dgm:prSet presAssocID="{36251F1D-0522-40CD-A4C6-6D1DAF00F3F8}" presName="compNode" presStyleCnt="0"/>
      <dgm:spPr/>
    </dgm:pt>
    <dgm:pt modelId="{6B31849D-C5E4-4B42-8606-D52BA2346095}" type="pres">
      <dgm:prSet presAssocID="{36251F1D-0522-40CD-A4C6-6D1DAF00F3F8}" presName="iconBgRect" presStyleLbl="bgShp" presStyleIdx="2" presStyleCnt="4"/>
      <dgm:spPr/>
    </dgm:pt>
    <dgm:pt modelId="{035E2565-6A02-4EBA-B2A8-BC8F3A25EA46}" type="pres">
      <dgm:prSet presAssocID="{36251F1D-0522-40CD-A4C6-6D1DAF00F3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63358A5-2425-46A6-8FA9-FC1689CBD585}" type="pres">
      <dgm:prSet presAssocID="{36251F1D-0522-40CD-A4C6-6D1DAF00F3F8}" presName="spaceRect" presStyleCnt="0"/>
      <dgm:spPr/>
    </dgm:pt>
    <dgm:pt modelId="{2F0DD6EF-4CA3-484D-8B40-BD55D25F219B}" type="pres">
      <dgm:prSet presAssocID="{36251F1D-0522-40CD-A4C6-6D1DAF00F3F8}" presName="textRect" presStyleLbl="revTx" presStyleIdx="2" presStyleCnt="4">
        <dgm:presLayoutVars>
          <dgm:chMax val="1"/>
          <dgm:chPref val="1"/>
        </dgm:presLayoutVars>
      </dgm:prSet>
      <dgm:spPr/>
    </dgm:pt>
    <dgm:pt modelId="{D3696FF5-1640-41F2-87AE-ED3F93DD4089}" type="pres">
      <dgm:prSet presAssocID="{45585B39-D0E4-40D7-A70C-26DDFBD5D287}" presName="sibTrans" presStyleCnt="0"/>
      <dgm:spPr/>
    </dgm:pt>
    <dgm:pt modelId="{668E781C-B8F2-4232-9427-193C981E6036}" type="pres">
      <dgm:prSet presAssocID="{4A5FEF06-6A04-431C-B4B0-CF708E2DA732}" presName="compNode" presStyleCnt="0"/>
      <dgm:spPr/>
    </dgm:pt>
    <dgm:pt modelId="{C30F7CF3-88C1-4247-93CB-01D8DA107240}" type="pres">
      <dgm:prSet presAssocID="{4A5FEF06-6A04-431C-B4B0-CF708E2DA732}" presName="iconBgRect" presStyleLbl="bgShp" presStyleIdx="3" presStyleCnt="4"/>
      <dgm:spPr/>
    </dgm:pt>
    <dgm:pt modelId="{63EF9CB1-70AA-4ADC-8169-F8BDB18B1FA7}" type="pres">
      <dgm:prSet presAssocID="{4A5FEF06-6A04-431C-B4B0-CF708E2DA7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63779F7-69D8-4EFE-BEA7-B3B9C58F06C4}" type="pres">
      <dgm:prSet presAssocID="{4A5FEF06-6A04-431C-B4B0-CF708E2DA732}" presName="spaceRect" presStyleCnt="0"/>
      <dgm:spPr/>
    </dgm:pt>
    <dgm:pt modelId="{8C89962B-9FF5-43C1-9E2A-66D05451DFF4}" type="pres">
      <dgm:prSet presAssocID="{4A5FEF06-6A04-431C-B4B0-CF708E2DA732}" presName="textRect" presStyleLbl="revTx" presStyleIdx="3" presStyleCnt="4">
        <dgm:presLayoutVars>
          <dgm:chMax val="1"/>
          <dgm:chPref val="1"/>
        </dgm:presLayoutVars>
      </dgm:prSet>
      <dgm:spPr/>
    </dgm:pt>
  </dgm:ptLst>
  <dgm:cxnLst>
    <dgm:cxn modelId="{3C6FFD01-B94C-4EF2-A131-186A85D64B04}" srcId="{4113DA90-F4E8-4A81-91E4-2E41304182C7}" destId="{8FA2AC69-ACB3-400D-9D0A-A845E3270F05}" srcOrd="1" destOrd="0" parTransId="{274387C5-09B8-45B1-9E3E-FC14BC874D08}" sibTransId="{6A2F5F55-D2A8-487D-B049-6604F041F53C}"/>
    <dgm:cxn modelId="{995BB06E-F439-4254-A982-2EE3F3859F92}" type="presOf" srcId="{8FA2AC69-ACB3-400D-9D0A-A845E3270F05}" destId="{A6C55F45-5C57-4449-A1E1-2BF61C1F5D9B}" srcOrd="0" destOrd="0" presId="urn:microsoft.com/office/officeart/2018/5/layout/IconCircleLabelList"/>
    <dgm:cxn modelId="{6FEBE785-D130-47CD-85CF-FB3D2FABA400}" srcId="{4113DA90-F4E8-4A81-91E4-2E41304182C7}" destId="{CE95E69C-E4DB-458B-8A08-D2BAE3C9B8AA}" srcOrd="0" destOrd="0" parTransId="{C9BFB158-99C6-4379-8CE3-0B8C5A91714A}" sibTransId="{D95876FB-E44A-4B09-9B7D-4B6FF6CE4D02}"/>
    <dgm:cxn modelId="{26353988-13D9-4957-877E-3F653643127D}" srcId="{4113DA90-F4E8-4A81-91E4-2E41304182C7}" destId="{36251F1D-0522-40CD-A4C6-6D1DAF00F3F8}" srcOrd="2" destOrd="0" parTransId="{FB736FBE-4B16-47F4-B2F4-030E5A5A79EC}" sibTransId="{45585B39-D0E4-40D7-A70C-26DDFBD5D287}"/>
    <dgm:cxn modelId="{DE102A89-C762-4652-B022-D5EE707082D4}" type="presOf" srcId="{36251F1D-0522-40CD-A4C6-6D1DAF00F3F8}" destId="{2F0DD6EF-4CA3-484D-8B40-BD55D25F219B}" srcOrd="0" destOrd="0" presId="urn:microsoft.com/office/officeart/2018/5/layout/IconCircleLabelList"/>
    <dgm:cxn modelId="{3DC24C9B-D9DF-4C89-AEC7-187ABA3C8918}" type="presOf" srcId="{CE95E69C-E4DB-458B-8A08-D2BAE3C9B8AA}" destId="{1C981E4A-DBE2-406B-BD20-7100B4AEAD12}" srcOrd="0" destOrd="0" presId="urn:microsoft.com/office/officeart/2018/5/layout/IconCircleLabelList"/>
    <dgm:cxn modelId="{B6E321A2-BF3B-4AF2-B592-816BAD493EE0}" type="presOf" srcId="{4113DA90-F4E8-4A81-91E4-2E41304182C7}" destId="{2DE2D80E-9E55-433E-9200-AA947C6587B8}" srcOrd="0" destOrd="0" presId="urn:microsoft.com/office/officeart/2018/5/layout/IconCircleLabelList"/>
    <dgm:cxn modelId="{037EDAD6-5E52-4280-B2AC-A3AD3C5C6BA0}" type="presOf" srcId="{4A5FEF06-6A04-431C-B4B0-CF708E2DA732}" destId="{8C89962B-9FF5-43C1-9E2A-66D05451DFF4}" srcOrd="0" destOrd="0" presId="urn:microsoft.com/office/officeart/2018/5/layout/IconCircleLabelList"/>
    <dgm:cxn modelId="{4A44E4E3-AFB8-494E-88B8-02A7284AD59E}" srcId="{4113DA90-F4E8-4A81-91E4-2E41304182C7}" destId="{4A5FEF06-6A04-431C-B4B0-CF708E2DA732}" srcOrd="3" destOrd="0" parTransId="{2CB81A07-3AD7-484F-9A27-54726FBCCCC7}" sibTransId="{9CCBC5F2-091B-4922-AFDF-2CCA805877AF}"/>
    <dgm:cxn modelId="{D713C665-3307-41C7-82D6-266B9F1E4101}" type="presParOf" srcId="{2DE2D80E-9E55-433E-9200-AA947C6587B8}" destId="{EEA507B2-F165-4BED-9FDB-61BC76DE0A6A}" srcOrd="0" destOrd="0" presId="urn:microsoft.com/office/officeart/2018/5/layout/IconCircleLabelList"/>
    <dgm:cxn modelId="{A1D6A7AF-E6A5-490D-8BB4-CD18C29B4DBD}" type="presParOf" srcId="{EEA507B2-F165-4BED-9FDB-61BC76DE0A6A}" destId="{5DCA1ECB-63E7-4F08-840B-E07791E01281}" srcOrd="0" destOrd="0" presId="urn:microsoft.com/office/officeart/2018/5/layout/IconCircleLabelList"/>
    <dgm:cxn modelId="{5D3AF6BF-B4B4-4C34-A2D6-D62DBED7AFB3}" type="presParOf" srcId="{EEA507B2-F165-4BED-9FDB-61BC76DE0A6A}" destId="{0E36B960-3FE6-47C8-9A96-536C24EBE780}" srcOrd="1" destOrd="0" presId="urn:microsoft.com/office/officeart/2018/5/layout/IconCircleLabelList"/>
    <dgm:cxn modelId="{A7705352-DF2D-4B40-B02C-6FF8313151B8}" type="presParOf" srcId="{EEA507B2-F165-4BED-9FDB-61BC76DE0A6A}" destId="{C9A04795-B532-4392-8E05-62FDF6401000}" srcOrd="2" destOrd="0" presId="urn:microsoft.com/office/officeart/2018/5/layout/IconCircleLabelList"/>
    <dgm:cxn modelId="{71F8E648-00AA-4AC0-B80F-E364FC480CEE}" type="presParOf" srcId="{EEA507B2-F165-4BED-9FDB-61BC76DE0A6A}" destId="{1C981E4A-DBE2-406B-BD20-7100B4AEAD12}" srcOrd="3" destOrd="0" presId="urn:microsoft.com/office/officeart/2018/5/layout/IconCircleLabelList"/>
    <dgm:cxn modelId="{AA39E1CB-FB09-40B5-BFC9-5DAE637A44DB}" type="presParOf" srcId="{2DE2D80E-9E55-433E-9200-AA947C6587B8}" destId="{CCF2ED50-51CA-4C79-98FF-CEDE97BEE5E4}" srcOrd="1" destOrd="0" presId="urn:microsoft.com/office/officeart/2018/5/layout/IconCircleLabelList"/>
    <dgm:cxn modelId="{C5F4C100-402A-4DC9-AA65-8E92382FE055}" type="presParOf" srcId="{2DE2D80E-9E55-433E-9200-AA947C6587B8}" destId="{5824EF43-5568-494A-B8F8-AC8AEBDA675F}" srcOrd="2" destOrd="0" presId="urn:microsoft.com/office/officeart/2018/5/layout/IconCircleLabelList"/>
    <dgm:cxn modelId="{F32B4EBF-B6BE-41A6-9033-651BC5EF280C}" type="presParOf" srcId="{5824EF43-5568-494A-B8F8-AC8AEBDA675F}" destId="{B5973C5A-CF8E-457E-990F-71FB8E4CC3E6}" srcOrd="0" destOrd="0" presId="urn:microsoft.com/office/officeart/2018/5/layout/IconCircleLabelList"/>
    <dgm:cxn modelId="{6072ED4D-8F40-41CD-82FC-138741CDAC6C}" type="presParOf" srcId="{5824EF43-5568-494A-B8F8-AC8AEBDA675F}" destId="{81D94558-3471-48C9-8A43-D20778EE0FF0}" srcOrd="1" destOrd="0" presId="urn:microsoft.com/office/officeart/2018/5/layout/IconCircleLabelList"/>
    <dgm:cxn modelId="{7082F1FC-DCE3-47C8-A9E1-05DFA56DE446}" type="presParOf" srcId="{5824EF43-5568-494A-B8F8-AC8AEBDA675F}" destId="{1D4797E9-898A-48F1-8C2E-27C07C27DACE}" srcOrd="2" destOrd="0" presId="urn:microsoft.com/office/officeart/2018/5/layout/IconCircleLabelList"/>
    <dgm:cxn modelId="{84B442CE-1058-4F41-825E-00BACCFDBCA1}" type="presParOf" srcId="{5824EF43-5568-494A-B8F8-AC8AEBDA675F}" destId="{A6C55F45-5C57-4449-A1E1-2BF61C1F5D9B}" srcOrd="3" destOrd="0" presId="urn:microsoft.com/office/officeart/2018/5/layout/IconCircleLabelList"/>
    <dgm:cxn modelId="{38652C03-BBF0-4DC0-A182-D437030CCE93}" type="presParOf" srcId="{2DE2D80E-9E55-433E-9200-AA947C6587B8}" destId="{1E30D606-C7F3-4A3C-A605-6502EAD5C662}" srcOrd="3" destOrd="0" presId="urn:microsoft.com/office/officeart/2018/5/layout/IconCircleLabelList"/>
    <dgm:cxn modelId="{AD0DE704-0659-4556-A0DA-1351265F1DC0}" type="presParOf" srcId="{2DE2D80E-9E55-433E-9200-AA947C6587B8}" destId="{D57E1B2D-2D4D-4492-A51E-C0700B09E103}" srcOrd="4" destOrd="0" presId="urn:microsoft.com/office/officeart/2018/5/layout/IconCircleLabelList"/>
    <dgm:cxn modelId="{63903725-8D0E-45BA-A6EE-BC2E05A9D632}" type="presParOf" srcId="{D57E1B2D-2D4D-4492-A51E-C0700B09E103}" destId="{6B31849D-C5E4-4B42-8606-D52BA2346095}" srcOrd="0" destOrd="0" presId="urn:microsoft.com/office/officeart/2018/5/layout/IconCircleLabelList"/>
    <dgm:cxn modelId="{1EAAE32A-FCF9-4D3D-9B99-5092653B2071}" type="presParOf" srcId="{D57E1B2D-2D4D-4492-A51E-C0700B09E103}" destId="{035E2565-6A02-4EBA-B2A8-BC8F3A25EA46}" srcOrd="1" destOrd="0" presId="urn:microsoft.com/office/officeart/2018/5/layout/IconCircleLabelList"/>
    <dgm:cxn modelId="{18971547-FCC7-4AD2-A816-E4A6DF0542B0}" type="presParOf" srcId="{D57E1B2D-2D4D-4492-A51E-C0700B09E103}" destId="{863358A5-2425-46A6-8FA9-FC1689CBD585}" srcOrd="2" destOrd="0" presId="urn:microsoft.com/office/officeart/2018/5/layout/IconCircleLabelList"/>
    <dgm:cxn modelId="{91B679A8-8259-4689-8DA5-E57B1AA00488}" type="presParOf" srcId="{D57E1B2D-2D4D-4492-A51E-C0700B09E103}" destId="{2F0DD6EF-4CA3-484D-8B40-BD55D25F219B}" srcOrd="3" destOrd="0" presId="urn:microsoft.com/office/officeart/2018/5/layout/IconCircleLabelList"/>
    <dgm:cxn modelId="{246C3FE9-ED41-41DF-9255-00601C60C37F}" type="presParOf" srcId="{2DE2D80E-9E55-433E-9200-AA947C6587B8}" destId="{D3696FF5-1640-41F2-87AE-ED3F93DD4089}" srcOrd="5" destOrd="0" presId="urn:microsoft.com/office/officeart/2018/5/layout/IconCircleLabelList"/>
    <dgm:cxn modelId="{7EC04C96-BAE6-4C00-B8A1-AC5DF3C831D5}" type="presParOf" srcId="{2DE2D80E-9E55-433E-9200-AA947C6587B8}" destId="{668E781C-B8F2-4232-9427-193C981E6036}" srcOrd="6" destOrd="0" presId="urn:microsoft.com/office/officeart/2018/5/layout/IconCircleLabelList"/>
    <dgm:cxn modelId="{53D7D680-BE05-4EB1-9990-6BC89FEF2811}" type="presParOf" srcId="{668E781C-B8F2-4232-9427-193C981E6036}" destId="{C30F7CF3-88C1-4247-93CB-01D8DA107240}" srcOrd="0" destOrd="0" presId="urn:microsoft.com/office/officeart/2018/5/layout/IconCircleLabelList"/>
    <dgm:cxn modelId="{15CDF25A-BB25-494B-B8B1-E1DE786ADBD5}" type="presParOf" srcId="{668E781C-B8F2-4232-9427-193C981E6036}" destId="{63EF9CB1-70AA-4ADC-8169-F8BDB18B1FA7}" srcOrd="1" destOrd="0" presId="urn:microsoft.com/office/officeart/2018/5/layout/IconCircleLabelList"/>
    <dgm:cxn modelId="{F4A7CE63-6824-401B-A0F6-CF5E1340505F}" type="presParOf" srcId="{668E781C-B8F2-4232-9427-193C981E6036}" destId="{A63779F7-69D8-4EFE-BEA7-B3B9C58F06C4}" srcOrd="2" destOrd="0" presId="urn:microsoft.com/office/officeart/2018/5/layout/IconCircleLabelList"/>
    <dgm:cxn modelId="{3C2DE84C-976D-40C7-AA4D-1A65FAFA0D49}" type="presParOf" srcId="{668E781C-B8F2-4232-9427-193C981E6036}" destId="{8C89962B-9FF5-43C1-9E2A-66D05451DF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6FB0A1-801D-4B73-9E3B-6CE863A47D7F}"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10B660F-519B-4EB5-90B2-A72ABEBF64DC}">
      <dgm:prSet/>
      <dgm:spPr/>
      <dgm:t>
        <a:bodyPr/>
        <a:lstStyle/>
        <a:p>
          <a:r>
            <a:rPr lang="en-US" dirty="0"/>
            <a:t>Log in to receive a refresh token</a:t>
          </a:r>
        </a:p>
      </dgm:t>
    </dgm:pt>
    <dgm:pt modelId="{5211BEC4-AF54-429D-9981-93174F2C9AB4}" type="parTrans" cxnId="{3429FC99-FDEC-416F-9A23-67FD9F5BFC6D}">
      <dgm:prSet/>
      <dgm:spPr/>
      <dgm:t>
        <a:bodyPr/>
        <a:lstStyle/>
        <a:p>
          <a:endParaRPr lang="en-US"/>
        </a:p>
      </dgm:t>
    </dgm:pt>
    <dgm:pt modelId="{8BD434E3-1164-41CA-8ECE-3CE23153A611}" type="sibTrans" cxnId="{3429FC99-FDEC-416F-9A23-67FD9F5BFC6D}">
      <dgm:prSet/>
      <dgm:spPr/>
      <dgm:t>
        <a:bodyPr/>
        <a:lstStyle/>
        <a:p>
          <a:endParaRPr lang="en-US"/>
        </a:p>
      </dgm:t>
    </dgm:pt>
    <dgm:pt modelId="{2C54DE12-2248-4904-9C23-E76B4A116473}">
      <dgm:prSet/>
      <dgm:spPr/>
      <dgm:t>
        <a:bodyPr/>
        <a:lstStyle/>
        <a:p>
          <a:r>
            <a:rPr lang="en-US" dirty="0"/>
            <a:t>Private resources are secured using JSON Web token</a:t>
          </a:r>
        </a:p>
      </dgm:t>
    </dgm:pt>
    <dgm:pt modelId="{5A2779AF-9CE9-4F1A-8E99-C29445D30A14}" type="parTrans" cxnId="{9FE87986-1180-48E3-A31E-0F1531613D4E}">
      <dgm:prSet/>
      <dgm:spPr/>
      <dgm:t>
        <a:bodyPr/>
        <a:lstStyle/>
        <a:p>
          <a:endParaRPr lang="en-US"/>
        </a:p>
      </dgm:t>
    </dgm:pt>
    <dgm:pt modelId="{F71C2833-0775-478E-8ED3-5F06882589F6}" type="sibTrans" cxnId="{9FE87986-1180-48E3-A31E-0F1531613D4E}">
      <dgm:prSet/>
      <dgm:spPr/>
      <dgm:t>
        <a:bodyPr/>
        <a:lstStyle/>
        <a:p>
          <a:endParaRPr lang="en-US"/>
        </a:p>
      </dgm:t>
    </dgm:pt>
    <dgm:pt modelId="{2552439F-A00F-4991-B7DC-6376EF73A8D4}">
      <dgm:prSet/>
      <dgm:spPr/>
      <dgm:t>
        <a:bodyPr/>
        <a:lstStyle/>
        <a:p>
          <a:r>
            <a:rPr lang="en-AE"/>
            <a:t>All unauthorized access are denied or redirected to home</a:t>
          </a:r>
          <a:endParaRPr lang="en-US"/>
        </a:p>
      </dgm:t>
    </dgm:pt>
    <dgm:pt modelId="{CB953689-7CDC-4172-9883-533A4FD0B852}" type="parTrans" cxnId="{37D2CAD2-5FB0-4042-A5FD-AC036CAAE385}">
      <dgm:prSet/>
      <dgm:spPr/>
      <dgm:t>
        <a:bodyPr/>
        <a:lstStyle/>
        <a:p>
          <a:endParaRPr lang="en-US"/>
        </a:p>
      </dgm:t>
    </dgm:pt>
    <dgm:pt modelId="{10D29975-FC5B-4041-B302-CEEEC2873FF4}" type="sibTrans" cxnId="{37D2CAD2-5FB0-4042-A5FD-AC036CAAE385}">
      <dgm:prSet/>
      <dgm:spPr/>
      <dgm:t>
        <a:bodyPr/>
        <a:lstStyle/>
        <a:p>
          <a:endParaRPr lang="en-US"/>
        </a:p>
      </dgm:t>
    </dgm:pt>
    <dgm:pt modelId="{188461C2-3689-4258-9A6B-ADA1A2E1496F}" type="pres">
      <dgm:prSet presAssocID="{E36FB0A1-801D-4B73-9E3B-6CE863A47D7F}" presName="hierChild1" presStyleCnt="0">
        <dgm:presLayoutVars>
          <dgm:chPref val="1"/>
          <dgm:dir/>
          <dgm:animOne val="branch"/>
          <dgm:animLvl val="lvl"/>
          <dgm:resizeHandles/>
        </dgm:presLayoutVars>
      </dgm:prSet>
      <dgm:spPr/>
    </dgm:pt>
    <dgm:pt modelId="{251A7ACD-1C77-4CBD-B12A-C0DAB35D9CC9}" type="pres">
      <dgm:prSet presAssocID="{B10B660F-519B-4EB5-90B2-A72ABEBF64DC}" presName="hierRoot1" presStyleCnt="0"/>
      <dgm:spPr/>
    </dgm:pt>
    <dgm:pt modelId="{E359F4FE-4EB2-43B7-9439-673421A55929}" type="pres">
      <dgm:prSet presAssocID="{B10B660F-519B-4EB5-90B2-A72ABEBF64DC}" presName="composite" presStyleCnt="0"/>
      <dgm:spPr/>
    </dgm:pt>
    <dgm:pt modelId="{28654777-7E0F-4717-B367-ADAC3482E2FD}" type="pres">
      <dgm:prSet presAssocID="{B10B660F-519B-4EB5-90B2-A72ABEBF64DC}" presName="background" presStyleLbl="node0" presStyleIdx="0" presStyleCnt="3"/>
      <dgm:spPr/>
    </dgm:pt>
    <dgm:pt modelId="{67F48F09-1CA3-49DF-B502-6CE7BD4B1321}" type="pres">
      <dgm:prSet presAssocID="{B10B660F-519B-4EB5-90B2-A72ABEBF64DC}" presName="text" presStyleLbl="fgAcc0" presStyleIdx="0" presStyleCnt="3">
        <dgm:presLayoutVars>
          <dgm:chPref val="3"/>
        </dgm:presLayoutVars>
      </dgm:prSet>
      <dgm:spPr/>
    </dgm:pt>
    <dgm:pt modelId="{874FCF3B-9D35-40B5-81AC-EDD92C188833}" type="pres">
      <dgm:prSet presAssocID="{B10B660F-519B-4EB5-90B2-A72ABEBF64DC}" presName="hierChild2" presStyleCnt="0"/>
      <dgm:spPr/>
    </dgm:pt>
    <dgm:pt modelId="{6208EA3F-BFCC-4EAD-8F69-0703188E3DF2}" type="pres">
      <dgm:prSet presAssocID="{2C54DE12-2248-4904-9C23-E76B4A116473}" presName="hierRoot1" presStyleCnt="0"/>
      <dgm:spPr/>
    </dgm:pt>
    <dgm:pt modelId="{EFFD6779-5687-491C-8439-7F394C31353F}" type="pres">
      <dgm:prSet presAssocID="{2C54DE12-2248-4904-9C23-E76B4A116473}" presName="composite" presStyleCnt="0"/>
      <dgm:spPr/>
    </dgm:pt>
    <dgm:pt modelId="{22032171-DF9A-45C7-95A2-8D1F060D9DD7}" type="pres">
      <dgm:prSet presAssocID="{2C54DE12-2248-4904-9C23-E76B4A116473}" presName="background" presStyleLbl="node0" presStyleIdx="1" presStyleCnt="3"/>
      <dgm:spPr/>
    </dgm:pt>
    <dgm:pt modelId="{489F1DC3-3682-4AFE-B126-7DCECD686016}" type="pres">
      <dgm:prSet presAssocID="{2C54DE12-2248-4904-9C23-E76B4A116473}" presName="text" presStyleLbl="fgAcc0" presStyleIdx="1" presStyleCnt="3">
        <dgm:presLayoutVars>
          <dgm:chPref val="3"/>
        </dgm:presLayoutVars>
      </dgm:prSet>
      <dgm:spPr/>
    </dgm:pt>
    <dgm:pt modelId="{0AEC6604-288D-487E-96E6-B23CFC549814}" type="pres">
      <dgm:prSet presAssocID="{2C54DE12-2248-4904-9C23-E76B4A116473}" presName="hierChild2" presStyleCnt="0"/>
      <dgm:spPr/>
    </dgm:pt>
    <dgm:pt modelId="{68C0E1FE-51AE-450C-A529-E40BCFC1CE55}" type="pres">
      <dgm:prSet presAssocID="{2552439F-A00F-4991-B7DC-6376EF73A8D4}" presName="hierRoot1" presStyleCnt="0"/>
      <dgm:spPr/>
    </dgm:pt>
    <dgm:pt modelId="{57AADB6E-9A04-4009-80C9-EA672C4F7278}" type="pres">
      <dgm:prSet presAssocID="{2552439F-A00F-4991-B7DC-6376EF73A8D4}" presName="composite" presStyleCnt="0"/>
      <dgm:spPr/>
    </dgm:pt>
    <dgm:pt modelId="{20DC1055-ABC5-4586-9DFF-3E98FC50C0AB}" type="pres">
      <dgm:prSet presAssocID="{2552439F-A00F-4991-B7DC-6376EF73A8D4}" presName="background" presStyleLbl="node0" presStyleIdx="2" presStyleCnt="3"/>
      <dgm:spPr/>
    </dgm:pt>
    <dgm:pt modelId="{E1B14FDD-9B75-4ABA-9201-097B2975D2BB}" type="pres">
      <dgm:prSet presAssocID="{2552439F-A00F-4991-B7DC-6376EF73A8D4}" presName="text" presStyleLbl="fgAcc0" presStyleIdx="2" presStyleCnt="3">
        <dgm:presLayoutVars>
          <dgm:chPref val="3"/>
        </dgm:presLayoutVars>
      </dgm:prSet>
      <dgm:spPr/>
    </dgm:pt>
    <dgm:pt modelId="{AC7901B5-567E-4D86-AA23-4147E2A712BC}" type="pres">
      <dgm:prSet presAssocID="{2552439F-A00F-4991-B7DC-6376EF73A8D4}" presName="hierChild2" presStyleCnt="0"/>
      <dgm:spPr/>
    </dgm:pt>
  </dgm:ptLst>
  <dgm:cxnLst>
    <dgm:cxn modelId="{83349C4E-A7B2-4C12-AD87-EFA5F29847F5}" type="presOf" srcId="{B10B660F-519B-4EB5-90B2-A72ABEBF64DC}" destId="{67F48F09-1CA3-49DF-B502-6CE7BD4B1321}" srcOrd="0" destOrd="0" presId="urn:microsoft.com/office/officeart/2005/8/layout/hierarchy1"/>
    <dgm:cxn modelId="{FD629D53-AF3E-4AEE-8E0B-16ED677F398E}" type="presOf" srcId="{E36FB0A1-801D-4B73-9E3B-6CE863A47D7F}" destId="{188461C2-3689-4258-9A6B-ADA1A2E1496F}" srcOrd="0" destOrd="0" presId="urn:microsoft.com/office/officeart/2005/8/layout/hierarchy1"/>
    <dgm:cxn modelId="{9FE87986-1180-48E3-A31E-0F1531613D4E}" srcId="{E36FB0A1-801D-4B73-9E3B-6CE863A47D7F}" destId="{2C54DE12-2248-4904-9C23-E76B4A116473}" srcOrd="1" destOrd="0" parTransId="{5A2779AF-9CE9-4F1A-8E99-C29445D30A14}" sibTransId="{F71C2833-0775-478E-8ED3-5F06882589F6}"/>
    <dgm:cxn modelId="{3429FC99-FDEC-416F-9A23-67FD9F5BFC6D}" srcId="{E36FB0A1-801D-4B73-9E3B-6CE863A47D7F}" destId="{B10B660F-519B-4EB5-90B2-A72ABEBF64DC}" srcOrd="0" destOrd="0" parTransId="{5211BEC4-AF54-429D-9981-93174F2C9AB4}" sibTransId="{8BD434E3-1164-41CA-8ECE-3CE23153A611}"/>
    <dgm:cxn modelId="{37D2CAD2-5FB0-4042-A5FD-AC036CAAE385}" srcId="{E36FB0A1-801D-4B73-9E3B-6CE863A47D7F}" destId="{2552439F-A00F-4991-B7DC-6376EF73A8D4}" srcOrd="2" destOrd="0" parTransId="{CB953689-7CDC-4172-9883-533A4FD0B852}" sibTransId="{10D29975-FC5B-4041-B302-CEEEC2873FF4}"/>
    <dgm:cxn modelId="{BECD1FFC-DB57-4C47-85DA-7582372928AD}" type="presOf" srcId="{2C54DE12-2248-4904-9C23-E76B4A116473}" destId="{489F1DC3-3682-4AFE-B126-7DCECD686016}" srcOrd="0" destOrd="0" presId="urn:microsoft.com/office/officeart/2005/8/layout/hierarchy1"/>
    <dgm:cxn modelId="{F1C226FF-D03E-4945-9D68-FE403E7DCF61}" type="presOf" srcId="{2552439F-A00F-4991-B7DC-6376EF73A8D4}" destId="{E1B14FDD-9B75-4ABA-9201-097B2975D2BB}" srcOrd="0" destOrd="0" presId="urn:microsoft.com/office/officeart/2005/8/layout/hierarchy1"/>
    <dgm:cxn modelId="{7ED509EF-9AE0-424D-875D-9C461F198F87}" type="presParOf" srcId="{188461C2-3689-4258-9A6B-ADA1A2E1496F}" destId="{251A7ACD-1C77-4CBD-B12A-C0DAB35D9CC9}" srcOrd="0" destOrd="0" presId="urn:microsoft.com/office/officeart/2005/8/layout/hierarchy1"/>
    <dgm:cxn modelId="{E5FA186E-F3CF-4E05-ADD8-B4E615883945}" type="presParOf" srcId="{251A7ACD-1C77-4CBD-B12A-C0DAB35D9CC9}" destId="{E359F4FE-4EB2-43B7-9439-673421A55929}" srcOrd="0" destOrd="0" presId="urn:microsoft.com/office/officeart/2005/8/layout/hierarchy1"/>
    <dgm:cxn modelId="{85F414A7-A5BA-4D0E-9F68-20DE60AF35C4}" type="presParOf" srcId="{E359F4FE-4EB2-43B7-9439-673421A55929}" destId="{28654777-7E0F-4717-B367-ADAC3482E2FD}" srcOrd="0" destOrd="0" presId="urn:microsoft.com/office/officeart/2005/8/layout/hierarchy1"/>
    <dgm:cxn modelId="{4BBC6FA9-9AB3-4B73-8035-9651767C2B44}" type="presParOf" srcId="{E359F4FE-4EB2-43B7-9439-673421A55929}" destId="{67F48F09-1CA3-49DF-B502-6CE7BD4B1321}" srcOrd="1" destOrd="0" presId="urn:microsoft.com/office/officeart/2005/8/layout/hierarchy1"/>
    <dgm:cxn modelId="{547B9B6F-8AD5-4F7F-A0A1-4006CC47FCB2}" type="presParOf" srcId="{251A7ACD-1C77-4CBD-B12A-C0DAB35D9CC9}" destId="{874FCF3B-9D35-40B5-81AC-EDD92C188833}" srcOrd="1" destOrd="0" presId="urn:microsoft.com/office/officeart/2005/8/layout/hierarchy1"/>
    <dgm:cxn modelId="{ED10B517-E2EE-48C4-AF1F-6BDF09603A70}" type="presParOf" srcId="{188461C2-3689-4258-9A6B-ADA1A2E1496F}" destId="{6208EA3F-BFCC-4EAD-8F69-0703188E3DF2}" srcOrd="1" destOrd="0" presId="urn:microsoft.com/office/officeart/2005/8/layout/hierarchy1"/>
    <dgm:cxn modelId="{5D73210E-A2FF-4E1E-A86B-5F802A1DD96A}" type="presParOf" srcId="{6208EA3F-BFCC-4EAD-8F69-0703188E3DF2}" destId="{EFFD6779-5687-491C-8439-7F394C31353F}" srcOrd="0" destOrd="0" presId="urn:microsoft.com/office/officeart/2005/8/layout/hierarchy1"/>
    <dgm:cxn modelId="{4839C511-1631-49F3-997A-39C861BBDCD1}" type="presParOf" srcId="{EFFD6779-5687-491C-8439-7F394C31353F}" destId="{22032171-DF9A-45C7-95A2-8D1F060D9DD7}" srcOrd="0" destOrd="0" presId="urn:microsoft.com/office/officeart/2005/8/layout/hierarchy1"/>
    <dgm:cxn modelId="{7AE2AB8C-EBBB-4522-9504-0838DDCD70AF}" type="presParOf" srcId="{EFFD6779-5687-491C-8439-7F394C31353F}" destId="{489F1DC3-3682-4AFE-B126-7DCECD686016}" srcOrd="1" destOrd="0" presId="urn:microsoft.com/office/officeart/2005/8/layout/hierarchy1"/>
    <dgm:cxn modelId="{E11D6E6E-5BE4-4EB0-ADF4-3C51C843D093}" type="presParOf" srcId="{6208EA3F-BFCC-4EAD-8F69-0703188E3DF2}" destId="{0AEC6604-288D-487E-96E6-B23CFC549814}" srcOrd="1" destOrd="0" presId="urn:microsoft.com/office/officeart/2005/8/layout/hierarchy1"/>
    <dgm:cxn modelId="{69F51EB2-EC5E-4C8D-A7E2-EFF116E0D69E}" type="presParOf" srcId="{188461C2-3689-4258-9A6B-ADA1A2E1496F}" destId="{68C0E1FE-51AE-450C-A529-E40BCFC1CE55}" srcOrd="2" destOrd="0" presId="urn:microsoft.com/office/officeart/2005/8/layout/hierarchy1"/>
    <dgm:cxn modelId="{8D03E5C2-ED07-407A-B451-3DEF89697D1E}" type="presParOf" srcId="{68C0E1FE-51AE-450C-A529-E40BCFC1CE55}" destId="{57AADB6E-9A04-4009-80C9-EA672C4F7278}" srcOrd="0" destOrd="0" presId="urn:microsoft.com/office/officeart/2005/8/layout/hierarchy1"/>
    <dgm:cxn modelId="{B869E1F5-CB7F-448B-A48F-C80A22601CAA}" type="presParOf" srcId="{57AADB6E-9A04-4009-80C9-EA672C4F7278}" destId="{20DC1055-ABC5-4586-9DFF-3E98FC50C0AB}" srcOrd="0" destOrd="0" presId="urn:microsoft.com/office/officeart/2005/8/layout/hierarchy1"/>
    <dgm:cxn modelId="{C8ABED4F-0C7C-47E5-BFFF-EBC9B51BAD20}" type="presParOf" srcId="{57AADB6E-9A04-4009-80C9-EA672C4F7278}" destId="{E1B14FDD-9B75-4ABA-9201-097B2975D2BB}" srcOrd="1" destOrd="0" presId="urn:microsoft.com/office/officeart/2005/8/layout/hierarchy1"/>
    <dgm:cxn modelId="{31832C88-DB7A-465B-9882-6D3645D2C31E}" type="presParOf" srcId="{68C0E1FE-51AE-450C-A529-E40BCFC1CE55}" destId="{AC7901B5-567E-4D86-AA23-4147E2A712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874579-8D28-4517-AA1F-EE7864329C0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4847EA8-BF68-48F9-88EC-DB878434B192}">
      <dgm:prSet/>
      <dgm:spPr/>
      <dgm:t>
        <a:bodyPr/>
        <a:lstStyle/>
        <a:p>
          <a:r>
            <a:rPr lang="en-AE"/>
            <a:t>L</a:t>
          </a:r>
          <a:r>
            <a:rPr lang="en-US"/>
            <a:t>a</a:t>
          </a:r>
          <a:r>
            <a:rPr lang="en-AE"/>
            <a:t>ck of online gameplay support</a:t>
          </a:r>
          <a:endParaRPr lang="en-US"/>
        </a:p>
      </dgm:t>
    </dgm:pt>
    <dgm:pt modelId="{D48A208A-890F-4CDF-B2BA-F0C919C7A94D}" type="parTrans" cxnId="{1188EAE0-16C8-48EE-A0BA-87A50868B35B}">
      <dgm:prSet/>
      <dgm:spPr/>
      <dgm:t>
        <a:bodyPr/>
        <a:lstStyle/>
        <a:p>
          <a:endParaRPr lang="en-US"/>
        </a:p>
      </dgm:t>
    </dgm:pt>
    <dgm:pt modelId="{176E3755-6D88-4018-BB55-A576F70603A4}" type="sibTrans" cxnId="{1188EAE0-16C8-48EE-A0BA-87A50868B35B}">
      <dgm:prSet/>
      <dgm:spPr/>
      <dgm:t>
        <a:bodyPr/>
        <a:lstStyle/>
        <a:p>
          <a:endParaRPr lang="en-US"/>
        </a:p>
      </dgm:t>
    </dgm:pt>
    <dgm:pt modelId="{BA14C791-83DB-49E2-9285-9E7864B8775D}">
      <dgm:prSet/>
      <dgm:spPr/>
      <dgm:t>
        <a:bodyPr/>
        <a:lstStyle/>
        <a:p>
          <a:r>
            <a:rPr lang="en-AE"/>
            <a:t>Tournaments are limited to 4 players</a:t>
          </a:r>
          <a:endParaRPr lang="en-US"/>
        </a:p>
      </dgm:t>
    </dgm:pt>
    <dgm:pt modelId="{1AC2A647-740C-4BCA-B17E-255348E695A8}" type="parTrans" cxnId="{BA476AD9-66F5-45DE-AD73-796B167DC69A}">
      <dgm:prSet/>
      <dgm:spPr/>
      <dgm:t>
        <a:bodyPr/>
        <a:lstStyle/>
        <a:p>
          <a:endParaRPr lang="en-US"/>
        </a:p>
      </dgm:t>
    </dgm:pt>
    <dgm:pt modelId="{0E11D4E6-E51A-4CC5-BE52-3A1FBFB2694F}" type="sibTrans" cxnId="{BA476AD9-66F5-45DE-AD73-796B167DC69A}">
      <dgm:prSet/>
      <dgm:spPr/>
      <dgm:t>
        <a:bodyPr/>
        <a:lstStyle/>
        <a:p>
          <a:endParaRPr lang="en-US"/>
        </a:p>
      </dgm:t>
    </dgm:pt>
    <dgm:pt modelId="{7A5E1AB6-F65C-4E57-AEF0-1B9A8332C1FE}">
      <dgm:prSet/>
      <dgm:spPr/>
      <dgm:t>
        <a:bodyPr/>
        <a:lstStyle/>
        <a:p>
          <a:r>
            <a:rPr lang="en-AE" dirty="0"/>
            <a:t>Game cannot be played on mobile device</a:t>
          </a:r>
          <a:endParaRPr lang="en-US" dirty="0"/>
        </a:p>
      </dgm:t>
    </dgm:pt>
    <dgm:pt modelId="{8057F5B6-B93A-4141-9D6C-587BDD32E45A}" type="parTrans" cxnId="{E4B44703-F51A-4C9F-AAD5-C3DCAAE07427}">
      <dgm:prSet/>
      <dgm:spPr/>
      <dgm:t>
        <a:bodyPr/>
        <a:lstStyle/>
        <a:p>
          <a:endParaRPr lang="en-US"/>
        </a:p>
      </dgm:t>
    </dgm:pt>
    <dgm:pt modelId="{5CCEE4A1-8DA0-4B37-8E1A-D1A9068C0D07}" type="sibTrans" cxnId="{E4B44703-F51A-4C9F-AAD5-C3DCAAE07427}">
      <dgm:prSet/>
      <dgm:spPr/>
      <dgm:t>
        <a:bodyPr/>
        <a:lstStyle/>
        <a:p>
          <a:endParaRPr lang="en-US"/>
        </a:p>
      </dgm:t>
    </dgm:pt>
    <dgm:pt modelId="{0EC8CA1A-817A-4266-8A71-15DB3638D485}">
      <dgm:prSet/>
      <dgm:spPr/>
      <dgm:t>
        <a:bodyPr/>
        <a:lstStyle/>
        <a:p>
          <a:r>
            <a:rPr lang="en-US" dirty="0"/>
            <a:t>Lack of AI Pong opponent</a:t>
          </a:r>
        </a:p>
      </dgm:t>
    </dgm:pt>
    <dgm:pt modelId="{F8CEC0C1-936E-4E35-9ABC-49CAB5F344F2}" type="parTrans" cxnId="{0CA75E8A-E807-4844-BEB1-245B09465A17}">
      <dgm:prSet/>
      <dgm:spPr/>
      <dgm:t>
        <a:bodyPr/>
        <a:lstStyle/>
        <a:p>
          <a:endParaRPr lang="en-US"/>
        </a:p>
      </dgm:t>
    </dgm:pt>
    <dgm:pt modelId="{EAD57D64-9B1C-45A5-BF5E-CCD9DE8469F0}" type="sibTrans" cxnId="{0CA75E8A-E807-4844-BEB1-245B09465A17}">
      <dgm:prSet/>
      <dgm:spPr/>
      <dgm:t>
        <a:bodyPr/>
        <a:lstStyle/>
        <a:p>
          <a:endParaRPr lang="en-US"/>
        </a:p>
      </dgm:t>
    </dgm:pt>
    <dgm:pt modelId="{FA4B4B13-431E-4934-B0D9-6B114101FADD}">
      <dgm:prSet/>
      <dgm:spPr/>
      <dgm:t>
        <a:bodyPr/>
        <a:lstStyle/>
        <a:p>
          <a:r>
            <a:rPr lang="en-AE"/>
            <a:t>Users are unable to chat with each other</a:t>
          </a:r>
          <a:endParaRPr lang="en-US"/>
        </a:p>
      </dgm:t>
    </dgm:pt>
    <dgm:pt modelId="{B62D2940-4636-4102-8AE0-36F7108E1D76}" type="parTrans" cxnId="{CFC1B0B6-361F-4306-84AC-753A05B639AC}">
      <dgm:prSet/>
      <dgm:spPr/>
      <dgm:t>
        <a:bodyPr/>
        <a:lstStyle/>
        <a:p>
          <a:endParaRPr lang="en-US"/>
        </a:p>
      </dgm:t>
    </dgm:pt>
    <dgm:pt modelId="{871D9CF3-ED83-4637-82AC-0D739C2C4530}" type="sibTrans" cxnId="{CFC1B0B6-361F-4306-84AC-753A05B639AC}">
      <dgm:prSet/>
      <dgm:spPr/>
      <dgm:t>
        <a:bodyPr/>
        <a:lstStyle/>
        <a:p>
          <a:endParaRPr lang="en-US"/>
        </a:p>
      </dgm:t>
    </dgm:pt>
    <dgm:pt modelId="{52056672-431D-4426-A358-7C791FB7E891}" type="pres">
      <dgm:prSet presAssocID="{D4874579-8D28-4517-AA1F-EE7864329C0E}" presName="root" presStyleCnt="0">
        <dgm:presLayoutVars>
          <dgm:dir/>
          <dgm:resizeHandles val="exact"/>
        </dgm:presLayoutVars>
      </dgm:prSet>
      <dgm:spPr/>
    </dgm:pt>
    <dgm:pt modelId="{9FC49CB1-F645-4047-8EAD-D5C0BA77524F}" type="pres">
      <dgm:prSet presAssocID="{74847EA8-BF68-48F9-88EC-DB878434B192}" presName="compNode" presStyleCnt="0"/>
      <dgm:spPr/>
    </dgm:pt>
    <dgm:pt modelId="{EBD17763-DB19-48AD-A348-35E73D195D2A}" type="pres">
      <dgm:prSet presAssocID="{74847EA8-BF68-48F9-88EC-DB878434B1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5B1B18CE-4911-4B33-AAAB-0DBD29A43C0C}" type="pres">
      <dgm:prSet presAssocID="{74847EA8-BF68-48F9-88EC-DB878434B192}" presName="spaceRect" presStyleCnt="0"/>
      <dgm:spPr/>
    </dgm:pt>
    <dgm:pt modelId="{29F9BACE-9AE4-4C8F-A9DF-54925B6396E2}" type="pres">
      <dgm:prSet presAssocID="{74847EA8-BF68-48F9-88EC-DB878434B192}" presName="textRect" presStyleLbl="revTx" presStyleIdx="0" presStyleCnt="5">
        <dgm:presLayoutVars>
          <dgm:chMax val="1"/>
          <dgm:chPref val="1"/>
        </dgm:presLayoutVars>
      </dgm:prSet>
      <dgm:spPr/>
    </dgm:pt>
    <dgm:pt modelId="{153A16D7-CE46-4E8E-8BD7-3D351AD3508D}" type="pres">
      <dgm:prSet presAssocID="{176E3755-6D88-4018-BB55-A576F70603A4}" presName="sibTrans" presStyleCnt="0"/>
      <dgm:spPr/>
    </dgm:pt>
    <dgm:pt modelId="{98565A83-826D-4224-960F-BC9A7B6C66B1}" type="pres">
      <dgm:prSet presAssocID="{BA14C791-83DB-49E2-9285-9E7864B8775D}" presName="compNode" presStyleCnt="0"/>
      <dgm:spPr/>
    </dgm:pt>
    <dgm:pt modelId="{435FC7AC-1AFB-41C0-8E86-FEB681F39B2D}" type="pres">
      <dgm:prSet presAssocID="{BA14C791-83DB-49E2-9285-9E7864B877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9E6B8CB5-8B5A-4301-87C2-9D4CBD0DE230}" type="pres">
      <dgm:prSet presAssocID="{BA14C791-83DB-49E2-9285-9E7864B8775D}" presName="spaceRect" presStyleCnt="0"/>
      <dgm:spPr/>
    </dgm:pt>
    <dgm:pt modelId="{6C9F28E6-536A-4B17-B946-3B9B9AAEBF3A}" type="pres">
      <dgm:prSet presAssocID="{BA14C791-83DB-49E2-9285-9E7864B8775D}" presName="textRect" presStyleLbl="revTx" presStyleIdx="1" presStyleCnt="5">
        <dgm:presLayoutVars>
          <dgm:chMax val="1"/>
          <dgm:chPref val="1"/>
        </dgm:presLayoutVars>
      </dgm:prSet>
      <dgm:spPr/>
    </dgm:pt>
    <dgm:pt modelId="{7E1D1455-835D-4826-B61F-E976E665996F}" type="pres">
      <dgm:prSet presAssocID="{0E11D4E6-E51A-4CC5-BE52-3A1FBFB2694F}" presName="sibTrans" presStyleCnt="0"/>
      <dgm:spPr/>
    </dgm:pt>
    <dgm:pt modelId="{346B294B-3601-4CE5-8C03-D947899D27BA}" type="pres">
      <dgm:prSet presAssocID="{7A5E1AB6-F65C-4E57-AEF0-1B9A8332C1FE}" presName="compNode" presStyleCnt="0"/>
      <dgm:spPr/>
    </dgm:pt>
    <dgm:pt modelId="{2EBD6664-9649-43BE-9584-5A6DC77808C5}" type="pres">
      <dgm:prSet presAssocID="{7A5E1AB6-F65C-4E57-AEF0-1B9A8332C1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30B23A6A-4342-40BC-AFF3-F60493296431}" type="pres">
      <dgm:prSet presAssocID="{7A5E1AB6-F65C-4E57-AEF0-1B9A8332C1FE}" presName="spaceRect" presStyleCnt="0"/>
      <dgm:spPr/>
    </dgm:pt>
    <dgm:pt modelId="{A4970BD8-E6C9-4F39-A1AC-81BB9AF8C5B8}" type="pres">
      <dgm:prSet presAssocID="{7A5E1AB6-F65C-4E57-AEF0-1B9A8332C1FE}" presName="textRect" presStyleLbl="revTx" presStyleIdx="2" presStyleCnt="5">
        <dgm:presLayoutVars>
          <dgm:chMax val="1"/>
          <dgm:chPref val="1"/>
        </dgm:presLayoutVars>
      </dgm:prSet>
      <dgm:spPr/>
    </dgm:pt>
    <dgm:pt modelId="{F0170DB3-850B-493E-AEEB-DE8B54712B70}" type="pres">
      <dgm:prSet presAssocID="{5CCEE4A1-8DA0-4B37-8E1A-D1A9068C0D07}" presName="sibTrans" presStyleCnt="0"/>
      <dgm:spPr/>
    </dgm:pt>
    <dgm:pt modelId="{05B8CE25-7538-4DF9-9E0A-F1CF37B30A8B}" type="pres">
      <dgm:prSet presAssocID="{0EC8CA1A-817A-4266-8A71-15DB3638D485}" presName="compNode" presStyleCnt="0"/>
      <dgm:spPr/>
    </dgm:pt>
    <dgm:pt modelId="{251C42C1-3A0B-4D3C-9F44-9690FFF8031B}" type="pres">
      <dgm:prSet presAssocID="{0EC8CA1A-817A-4266-8A71-15DB3638D4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F3F40EC0-A3A8-4DD6-A36D-E3E798798B01}" type="pres">
      <dgm:prSet presAssocID="{0EC8CA1A-817A-4266-8A71-15DB3638D485}" presName="spaceRect" presStyleCnt="0"/>
      <dgm:spPr/>
    </dgm:pt>
    <dgm:pt modelId="{44BF3C9B-DD26-4FAF-874B-1305B46442C7}" type="pres">
      <dgm:prSet presAssocID="{0EC8CA1A-817A-4266-8A71-15DB3638D485}" presName="textRect" presStyleLbl="revTx" presStyleIdx="3" presStyleCnt="5">
        <dgm:presLayoutVars>
          <dgm:chMax val="1"/>
          <dgm:chPref val="1"/>
        </dgm:presLayoutVars>
      </dgm:prSet>
      <dgm:spPr/>
    </dgm:pt>
    <dgm:pt modelId="{2FBE9AD3-6EBD-4860-B2ED-6317C8AF82B1}" type="pres">
      <dgm:prSet presAssocID="{EAD57D64-9B1C-45A5-BF5E-CCD9DE8469F0}" presName="sibTrans" presStyleCnt="0"/>
      <dgm:spPr/>
    </dgm:pt>
    <dgm:pt modelId="{8062356E-0724-4FA7-8F1A-77CE1D794349}" type="pres">
      <dgm:prSet presAssocID="{FA4B4B13-431E-4934-B0D9-6B114101FADD}" presName="compNode" presStyleCnt="0"/>
      <dgm:spPr/>
    </dgm:pt>
    <dgm:pt modelId="{32817B91-B7EE-4E1F-AEDE-86A394D22FC7}" type="pres">
      <dgm:prSet presAssocID="{FA4B4B13-431E-4934-B0D9-6B114101F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C95A0A4B-3337-425B-87E5-C79A31802260}" type="pres">
      <dgm:prSet presAssocID="{FA4B4B13-431E-4934-B0D9-6B114101FADD}" presName="spaceRect" presStyleCnt="0"/>
      <dgm:spPr/>
    </dgm:pt>
    <dgm:pt modelId="{BE9046C2-88DE-491C-85F8-153A29C7CC0A}" type="pres">
      <dgm:prSet presAssocID="{FA4B4B13-431E-4934-B0D9-6B114101FADD}" presName="textRect" presStyleLbl="revTx" presStyleIdx="4" presStyleCnt="5">
        <dgm:presLayoutVars>
          <dgm:chMax val="1"/>
          <dgm:chPref val="1"/>
        </dgm:presLayoutVars>
      </dgm:prSet>
      <dgm:spPr/>
    </dgm:pt>
  </dgm:ptLst>
  <dgm:cxnLst>
    <dgm:cxn modelId="{E4B44703-F51A-4C9F-AAD5-C3DCAAE07427}" srcId="{D4874579-8D28-4517-AA1F-EE7864329C0E}" destId="{7A5E1AB6-F65C-4E57-AEF0-1B9A8332C1FE}" srcOrd="2" destOrd="0" parTransId="{8057F5B6-B93A-4141-9D6C-587BDD32E45A}" sibTransId="{5CCEE4A1-8DA0-4B37-8E1A-D1A9068C0D07}"/>
    <dgm:cxn modelId="{E5C10234-4DB8-4075-84B0-5ABF5B8D5451}" type="presOf" srcId="{BA14C791-83DB-49E2-9285-9E7864B8775D}" destId="{6C9F28E6-536A-4B17-B946-3B9B9AAEBF3A}" srcOrd="0" destOrd="0" presId="urn:microsoft.com/office/officeart/2018/2/layout/IconLabelList"/>
    <dgm:cxn modelId="{AC000A6E-FBB4-4DFB-BA32-4CB6AB58006D}" type="presOf" srcId="{0EC8CA1A-817A-4266-8A71-15DB3638D485}" destId="{44BF3C9B-DD26-4FAF-874B-1305B46442C7}" srcOrd="0" destOrd="0" presId="urn:microsoft.com/office/officeart/2018/2/layout/IconLabelList"/>
    <dgm:cxn modelId="{EEC1F959-48C7-45A8-83C7-35E6CC580EF2}" type="presOf" srcId="{D4874579-8D28-4517-AA1F-EE7864329C0E}" destId="{52056672-431D-4426-A358-7C791FB7E891}" srcOrd="0" destOrd="0" presId="urn:microsoft.com/office/officeart/2018/2/layout/IconLabelList"/>
    <dgm:cxn modelId="{0CA75E8A-E807-4844-BEB1-245B09465A17}" srcId="{D4874579-8D28-4517-AA1F-EE7864329C0E}" destId="{0EC8CA1A-817A-4266-8A71-15DB3638D485}" srcOrd="3" destOrd="0" parTransId="{F8CEC0C1-936E-4E35-9ABC-49CAB5F344F2}" sibTransId="{EAD57D64-9B1C-45A5-BF5E-CCD9DE8469F0}"/>
    <dgm:cxn modelId="{33224B94-07C4-4F4B-B9C8-9E09D65C197E}" type="presOf" srcId="{7A5E1AB6-F65C-4E57-AEF0-1B9A8332C1FE}" destId="{A4970BD8-E6C9-4F39-A1AC-81BB9AF8C5B8}" srcOrd="0" destOrd="0" presId="urn:microsoft.com/office/officeart/2018/2/layout/IconLabelList"/>
    <dgm:cxn modelId="{CFC1B0B6-361F-4306-84AC-753A05B639AC}" srcId="{D4874579-8D28-4517-AA1F-EE7864329C0E}" destId="{FA4B4B13-431E-4934-B0D9-6B114101FADD}" srcOrd="4" destOrd="0" parTransId="{B62D2940-4636-4102-8AE0-36F7108E1D76}" sibTransId="{871D9CF3-ED83-4637-82AC-0D739C2C4530}"/>
    <dgm:cxn modelId="{E20532D6-18C8-4C22-94A0-89767BD587C9}" type="presOf" srcId="{74847EA8-BF68-48F9-88EC-DB878434B192}" destId="{29F9BACE-9AE4-4C8F-A9DF-54925B6396E2}" srcOrd="0" destOrd="0" presId="urn:microsoft.com/office/officeart/2018/2/layout/IconLabelList"/>
    <dgm:cxn modelId="{BA476AD9-66F5-45DE-AD73-796B167DC69A}" srcId="{D4874579-8D28-4517-AA1F-EE7864329C0E}" destId="{BA14C791-83DB-49E2-9285-9E7864B8775D}" srcOrd="1" destOrd="0" parTransId="{1AC2A647-740C-4BCA-B17E-255348E695A8}" sibTransId="{0E11D4E6-E51A-4CC5-BE52-3A1FBFB2694F}"/>
    <dgm:cxn modelId="{1188EAE0-16C8-48EE-A0BA-87A50868B35B}" srcId="{D4874579-8D28-4517-AA1F-EE7864329C0E}" destId="{74847EA8-BF68-48F9-88EC-DB878434B192}" srcOrd="0" destOrd="0" parTransId="{D48A208A-890F-4CDF-B2BA-F0C919C7A94D}" sibTransId="{176E3755-6D88-4018-BB55-A576F70603A4}"/>
    <dgm:cxn modelId="{B42480EB-0D5C-4153-BB01-FE72C2B1D2F3}" type="presOf" srcId="{FA4B4B13-431E-4934-B0D9-6B114101FADD}" destId="{BE9046C2-88DE-491C-85F8-153A29C7CC0A}" srcOrd="0" destOrd="0" presId="urn:microsoft.com/office/officeart/2018/2/layout/IconLabelList"/>
    <dgm:cxn modelId="{F31618A1-B360-4967-80B4-B579FD830EB8}" type="presParOf" srcId="{52056672-431D-4426-A358-7C791FB7E891}" destId="{9FC49CB1-F645-4047-8EAD-D5C0BA77524F}" srcOrd="0" destOrd="0" presId="urn:microsoft.com/office/officeart/2018/2/layout/IconLabelList"/>
    <dgm:cxn modelId="{5F80A833-7389-4289-81BF-4B83D32CD63E}" type="presParOf" srcId="{9FC49CB1-F645-4047-8EAD-D5C0BA77524F}" destId="{EBD17763-DB19-48AD-A348-35E73D195D2A}" srcOrd="0" destOrd="0" presId="urn:microsoft.com/office/officeart/2018/2/layout/IconLabelList"/>
    <dgm:cxn modelId="{9D338E43-F10B-4229-99F3-6ECCCC1B5FCA}" type="presParOf" srcId="{9FC49CB1-F645-4047-8EAD-D5C0BA77524F}" destId="{5B1B18CE-4911-4B33-AAAB-0DBD29A43C0C}" srcOrd="1" destOrd="0" presId="urn:microsoft.com/office/officeart/2018/2/layout/IconLabelList"/>
    <dgm:cxn modelId="{86EC37CA-2FED-41A7-B742-8AF2DCDC7FBF}" type="presParOf" srcId="{9FC49CB1-F645-4047-8EAD-D5C0BA77524F}" destId="{29F9BACE-9AE4-4C8F-A9DF-54925B6396E2}" srcOrd="2" destOrd="0" presId="urn:microsoft.com/office/officeart/2018/2/layout/IconLabelList"/>
    <dgm:cxn modelId="{F8CE6A4F-8856-4A2F-9DEA-CC3A01365213}" type="presParOf" srcId="{52056672-431D-4426-A358-7C791FB7E891}" destId="{153A16D7-CE46-4E8E-8BD7-3D351AD3508D}" srcOrd="1" destOrd="0" presId="urn:microsoft.com/office/officeart/2018/2/layout/IconLabelList"/>
    <dgm:cxn modelId="{97B17462-5DF0-4D9B-AD60-425D8BD45D71}" type="presParOf" srcId="{52056672-431D-4426-A358-7C791FB7E891}" destId="{98565A83-826D-4224-960F-BC9A7B6C66B1}" srcOrd="2" destOrd="0" presId="urn:microsoft.com/office/officeart/2018/2/layout/IconLabelList"/>
    <dgm:cxn modelId="{D35BB54D-6AA6-43AC-A291-9955D844FED2}" type="presParOf" srcId="{98565A83-826D-4224-960F-BC9A7B6C66B1}" destId="{435FC7AC-1AFB-41C0-8E86-FEB681F39B2D}" srcOrd="0" destOrd="0" presId="urn:microsoft.com/office/officeart/2018/2/layout/IconLabelList"/>
    <dgm:cxn modelId="{F928D7B2-A212-4470-BAC1-776752ED5DA1}" type="presParOf" srcId="{98565A83-826D-4224-960F-BC9A7B6C66B1}" destId="{9E6B8CB5-8B5A-4301-87C2-9D4CBD0DE230}" srcOrd="1" destOrd="0" presId="urn:microsoft.com/office/officeart/2018/2/layout/IconLabelList"/>
    <dgm:cxn modelId="{A6802039-8E9D-4F95-9503-DB447F9830D2}" type="presParOf" srcId="{98565A83-826D-4224-960F-BC9A7B6C66B1}" destId="{6C9F28E6-536A-4B17-B946-3B9B9AAEBF3A}" srcOrd="2" destOrd="0" presId="urn:microsoft.com/office/officeart/2018/2/layout/IconLabelList"/>
    <dgm:cxn modelId="{2AF2AC86-7A43-4BFF-9225-8D16D530163E}" type="presParOf" srcId="{52056672-431D-4426-A358-7C791FB7E891}" destId="{7E1D1455-835D-4826-B61F-E976E665996F}" srcOrd="3" destOrd="0" presId="urn:microsoft.com/office/officeart/2018/2/layout/IconLabelList"/>
    <dgm:cxn modelId="{E1ECFCD5-3983-4BE5-9357-86604F95531D}" type="presParOf" srcId="{52056672-431D-4426-A358-7C791FB7E891}" destId="{346B294B-3601-4CE5-8C03-D947899D27BA}" srcOrd="4" destOrd="0" presId="urn:microsoft.com/office/officeart/2018/2/layout/IconLabelList"/>
    <dgm:cxn modelId="{FA81428B-F716-42F6-B782-DA75FC6286AC}" type="presParOf" srcId="{346B294B-3601-4CE5-8C03-D947899D27BA}" destId="{2EBD6664-9649-43BE-9584-5A6DC77808C5}" srcOrd="0" destOrd="0" presId="urn:microsoft.com/office/officeart/2018/2/layout/IconLabelList"/>
    <dgm:cxn modelId="{55EAB336-CF75-4432-905D-E4B51D2F2EC6}" type="presParOf" srcId="{346B294B-3601-4CE5-8C03-D947899D27BA}" destId="{30B23A6A-4342-40BC-AFF3-F60493296431}" srcOrd="1" destOrd="0" presId="urn:microsoft.com/office/officeart/2018/2/layout/IconLabelList"/>
    <dgm:cxn modelId="{F8A11600-4994-43BA-A849-BAD5A432FB5B}" type="presParOf" srcId="{346B294B-3601-4CE5-8C03-D947899D27BA}" destId="{A4970BD8-E6C9-4F39-A1AC-81BB9AF8C5B8}" srcOrd="2" destOrd="0" presId="urn:microsoft.com/office/officeart/2018/2/layout/IconLabelList"/>
    <dgm:cxn modelId="{14D9FEDD-89AC-44C9-BFC5-C7EB81CDDFE8}" type="presParOf" srcId="{52056672-431D-4426-A358-7C791FB7E891}" destId="{F0170DB3-850B-493E-AEEB-DE8B54712B70}" srcOrd="5" destOrd="0" presId="urn:microsoft.com/office/officeart/2018/2/layout/IconLabelList"/>
    <dgm:cxn modelId="{1B297C5D-C91E-4024-8453-DA8A707D45F3}" type="presParOf" srcId="{52056672-431D-4426-A358-7C791FB7E891}" destId="{05B8CE25-7538-4DF9-9E0A-F1CF37B30A8B}" srcOrd="6" destOrd="0" presId="urn:microsoft.com/office/officeart/2018/2/layout/IconLabelList"/>
    <dgm:cxn modelId="{60D08F27-F38E-4C59-BAB7-BC729D0FAFBA}" type="presParOf" srcId="{05B8CE25-7538-4DF9-9E0A-F1CF37B30A8B}" destId="{251C42C1-3A0B-4D3C-9F44-9690FFF8031B}" srcOrd="0" destOrd="0" presId="urn:microsoft.com/office/officeart/2018/2/layout/IconLabelList"/>
    <dgm:cxn modelId="{87BEC3E9-FE08-43D3-9FDA-F435AF1D941E}" type="presParOf" srcId="{05B8CE25-7538-4DF9-9E0A-F1CF37B30A8B}" destId="{F3F40EC0-A3A8-4DD6-A36D-E3E798798B01}" srcOrd="1" destOrd="0" presId="urn:microsoft.com/office/officeart/2018/2/layout/IconLabelList"/>
    <dgm:cxn modelId="{169A9A00-EE0F-417F-BF1F-3979FF2CE8C0}" type="presParOf" srcId="{05B8CE25-7538-4DF9-9E0A-F1CF37B30A8B}" destId="{44BF3C9B-DD26-4FAF-874B-1305B46442C7}" srcOrd="2" destOrd="0" presId="urn:microsoft.com/office/officeart/2018/2/layout/IconLabelList"/>
    <dgm:cxn modelId="{2F2430A4-3BD7-4E4A-AC10-520EA6F845CF}" type="presParOf" srcId="{52056672-431D-4426-A358-7C791FB7E891}" destId="{2FBE9AD3-6EBD-4860-B2ED-6317C8AF82B1}" srcOrd="7" destOrd="0" presId="urn:microsoft.com/office/officeart/2018/2/layout/IconLabelList"/>
    <dgm:cxn modelId="{23BDC67C-2419-4CCC-8EF7-3E9F631257AE}" type="presParOf" srcId="{52056672-431D-4426-A358-7C791FB7E891}" destId="{8062356E-0724-4FA7-8F1A-77CE1D794349}" srcOrd="8" destOrd="0" presId="urn:microsoft.com/office/officeart/2018/2/layout/IconLabelList"/>
    <dgm:cxn modelId="{F154F3BF-7170-4EAB-AF9F-192AFA371A4C}" type="presParOf" srcId="{8062356E-0724-4FA7-8F1A-77CE1D794349}" destId="{32817B91-B7EE-4E1F-AEDE-86A394D22FC7}" srcOrd="0" destOrd="0" presId="urn:microsoft.com/office/officeart/2018/2/layout/IconLabelList"/>
    <dgm:cxn modelId="{09A8E0FD-EC41-4326-A771-0E3D529F17B6}" type="presParOf" srcId="{8062356E-0724-4FA7-8F1A-77CE1D794349}" destId="{C95A0A4B-3337-425B-87E5-C79A31802260}" srcOrd="1" destOrd="0" presId="urn:microsoft.com/office/officeart/2018/2/layout/IconLabelList"/>
    <dgm:cxn modelId="{5FDECF92-DB9B-45A6-A778-FDF0125C4B21}" type="presParOf" srcId="{8062356E-0724-4FA7-8F1A-77CE1D794349}" destId="{BE9046C2-88DE-491C-85F8-153A29C7CC0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96F439-7AF4-45D0-99BA-7C4C4E58BC8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D5ABF67-4510-4E53-A8A9-7E3D41931024}">
      <dgm:prSet/>
      <dgm:spPr/>
      <dgm:t>
        <a:bodyPr/>
        <a:lstStyle/>
        <a:p>
          <a:pPr>
            <a:lnSpc>
              <a:spcPct val="100000"/>
            </a:lnSpc>
          </a:pPr>
          <a:r>
            <a:rPr lang="en-AE" dirty="0"/>
            <a:t>Online support to the game</a:t>
          </a:r>
          <a:endParaRPr lang="en-US" dirty="0"/>
        </a:p>
      </dgm:t>
    </dgm:pt>
    <dgm:pt modelId="{D2ED379A-0DD6-4474-8446-62BD7D4C0DBF}" type="parTrans" cxnId="{81825562-98CB-497D-B7A9-A7D1C5D04031}">
      <dgm:prSet/>
      <dgm:spPr/>
      <dgm:t>
        <a:bodyPr/>
        <a:lstStyle/>
        <a:p>
          <a:endParaRPr lang="en-US"/>
        </a:p>
      </dgm:t>
    </dgm:pt>
    <dgm:pt modelId="{E4EA95BC-981B-453E-BEB6-9482912452BF}" type="sibTrans" cxnId="{81825562-98CB-497D-B7A9-A7D1C5D04031}">
      <dgm:prSet/>
      <dgm:spPr/>
      <dgm:t>
        <a:bodyPr/>
        <a:lstStyle/>
        <a:p>
          <a:endParaRPr lang="en-US"/>
        </a:p>
      </dgm:t>
    </dgm:pt>
    <dgm:pt modelId="{B5EC0EFA-39D7-4505-BA3E-BEEF4C84A7B3}">
      <dgm:prSet/>
      <dgm:spPr/>
      <dgm:t>
        <a:bodyPr/>
        <a:lstStyle/>
        <a:p>
          <a:pPr>
            <a:lnSpc>
              <a:spcPct val="100000"/>
            </a:lnSpc>
          </a:pPr>
          <a:r>
            <a:rPr lang="en-AE" dirty="0"/>
            <a:t>Customizable Speed</a:t>
          </a:r>
          <a:endParaRPr lang="en-US" dirty="0"/>
        </a:p>
      </dgm:t>
    </dgm:pt>
    <dgm:pt modelId="{E2E128DE-6EE4-4AE0-9251-71CD5244513B}" type="parTrans" cxnId="{73B2B461-F275-45C3-86BF-851E83F389FD}">
      <dgm:prSet/>
      <dgm:spPr/>
      <dgm:t>
        <a:bodyPr/>
        <a:lstStyle/>
        <a:p>
          <a:endParaRPr lang="en-US"/>
        </a:p>
      </dgm:t>
    </dgm:pt>
    <dgm:pt modelId="{941229E7-4D43-4A44-BD61-F023640800F6}" type="sibTrans" cxnId="{73B2B461-F275-45C3-86BF-851E83F389FD}">
      <dgm:prSet/>
      <dgm:spPr/>
      <dgm:t>
        <a:bodyPr/>
        <a:lstStyle/>
        <a:p>
          <a:endParaRPr lang="en-US"/>
        </a:p>
      </dgm:t>
    </dgm:pt>
    <dgm:pt modelId="{CFB67695-4DB6-4ED8-B6CD-BD2995139328}">
      <dgm:prSet/>
      <dgm:spPr/>
      <dgm:t>
        <a:bodyPr/>
        <a:lstStyle/>
        <a:p>
          <a:pPr>
            <a:lnSpc>
              <a:spcPct val="100000"/>
            </a:lnSpc>
          </a:pPr>
          <a:r>
            <a:rPr lang="en-AE" dirty="0"/>
            <a:t>Chat functionality</a:t>
          </a:r>
          <a:endParaRPr lang="en-US" dirty="0"/>
        </a:p>
      </dgm:t>
    </dgm:pt>
    <dgm:pt modelId="{C446FF1F-3CFF-4D42-9149-B3AFBB6C68A4}" type="parTrans" cxnId="{2305C7C9-6788-4E5E-8446-FD7B074AB9F6}">
      <dgm:prSet/>
      <dgm:spPr/>
      <dgm:t>
        <a:bodyPr/>
        <a:lstStyle/>
        <a:p>
          <a:endParaRPr lang="en-US"/>
        </a:p>
      </dgm:t>
    </dgm:pt>
    <dgm:pt modelId="{8C4E34C3-9B99-43BD-8804-48DFCABA3C3F}" type="sibTrans" cxnId="{2305C7C9-6788-4E5E-8446-FD7B074AB9F6}">
      <dgm:prSet/>
      <dgm:spPr/>
      <dgm:t>
        <a:bodyPr/>
        <a:lstStyle/>
        <a:p>
          <a:endParaRPr lang="en-US"/>
        </a:p>
      </dgm:t>
    </dgm:pt>
    <dgm:pt modelId="{6B908310-E100-4FF5-869E-BFDFA7E70653}">
      <dgm:prSet/>
      <dgm:spPr/>
      <dgm:t>
        <a:bodyPr/>
        <a:lstStyle/>
        <a:p>
          <a:pPr>
            <a:lnSpc>
              <a:spcPct val="100000"/>
            </a:lnSpc>
          </a:pPr>
          <a:r>
            <a:rPr lang="en-AE" dirty="0"/>
            <a:t>More Alert triggers</a:t>
          </a:r>
          <a:endParaRPr lang="en-US" dirty="0"/>
        </a:p>
      </dgm:t>
    </dgm:pt>
    <dgm:pt modelId="{92CF87A8-6127-493D-A030-EB0DED14F5E9}" type="parTrans" cxnId="{3BC0E6C7-1A5F-4E87-9438-4D376B1F3DBE}">
      <dgm:prSet/>
      <dgm:spPr/>
      <dgm:t>
        <a:bodyPr/>
        <a:lstStyle/>
        <a:p>
          <a:endParaRPr lang="en-US"/>
        </a:p>
      </dgm:t>
    </dgm:pt>
    <dgm:pt modelId="{33B99F97-63AD-4601-B09B-8F3561C7CA81}" type="sibTrans" cxnId="{3BC0E6C7-1A5F-4E87-9438-4D376B1F3DBE}">
      <dgm:prSet/>
      <dgm:spPr/>
      <dgm:t>
        <a:bodyPr/>
        <a:lstStyle/>
        <a:p>
          <a:endParaRPr lang="en-US"/>
        </a:p>
      </dgm:t>
    </dgm:pt>
    <dgm:pt modelId="{2EFB2AAC-80E2-48CB-921C-8AE4B64C2F9C}">
      <dgm:prSet/>
      <dgm:spPr/>
      <dgm:t>
        <a:bodyPr/>
        <a:lstStyle/>
        <a:p>
          <a:pPr>
            <a:lnSpc>
              <a:spcPct val="100000"/>
            </a:lnSpc>
          </a:pPr>
          <a:r>
            <a:rPr lang="en-AE" dirty="0"/>
            <a:t>Means to send Alerts to admins</a:t>
          </a:r>
          <a:endParaRPr lang="en-US" dirty="0"/>
        </a:p>
      </dgm:t>
    </dgm:pt>
    <dgm:pt modelId="{3E183725-515B-49EE-AF61-C6084052AEF9}" type="parTrans" cxnId="{CD094FF1-8B3D-4F39-B45F-1B09D143985B}">
      <dgm:prSet/>
      <dgm:spPr/>
      <dgm:t>
        <a:bodyPr/>
        <a:lstStyle/>
        <a:p>
          <a:endParaRPr lang="en-US"/>
        </a:p>
      </dgm:t>
    </dgm:pt>
    <dgm:pt modelId="{EDB9CD1D-F98A-4560-9350-CC2F59076D4B}" type="sibTrans" cxnId="{CD094FF1-8B3D-4F39-B45F-1B09D143985B}">
      <dgm:prSet/>
      <dgm:spPr/>
      <dgm:t>
        <a:bodyPr/>
        <a:lstStyle/>
        <a:p>
          <a:endParaRPr lang="en-US"/>
        </a:p>
      </dgm:t>
    </dgm:pt>
    <dgm:pt modelId="{A14A15F5-707A-494E-B268-13CA0C93B3A2}">
      <dgm:prSet/>
      <dgm:spPr/>
      <dgm:t>
        <a:bodyPr/>
        <a:lstStyle/>
        <a:p>
          <a:pPr>
            <a:lnSpc>
              <a:spcPct val="100000"/>
            </a:lnSpc>
          </a:pPr>
          <a:r>
            <a:rPr lang="en-AE" dirty="0"/>
            <a:t>Cloud Vault unsealing</a:t>
          </a:r>
          <a:endParaRPr lang="en-US" dirty="0"/>
        </a:p>
      </dgm:t>
    </dgm:pt>
    <dgm:pt modelId="{D4074734-E7EE-4237-836D-3CFDA1566BDC}" type="parTrans" cxnId="{6B34EC42-B863-41D1-ACBE-D8AB710D7BC0}">
      <dgm:prSet/>
      <dgm:spPr/>
      <dgm:t>
        <a:bodyPr/>
        <a:lstStyle/>
        <a:p>
          <a:endParaRPr lang="en-US"/>
        </a:p>
      </dgm:t>
    </dgm:pt>
    <dgm:pt modelId="{F264EF6F-5AFF-400D-9606-1C253FFE599E}" type="sibTrans" cxnId="{6B34EC42-B863-41D1-ACBE-D8AB710D7BC0}">
      <dgm:prSet/>
      <dgm:spPr/>
      <dgm:t>
        <a:bodyPr/>
        <a:lstStyle/>
        <a:p>
          <a:endParaRPr lang="en-US"/>
        </a:p>
      </dgm:t>
    </dgm:pt>
    <dgm:pt modelId="{63514208-8DA6-4498-B9EA-98CA57BFCBF6}">
      <dgm:prSet/>
      <dgm:spPr/>
      <dgm:t>
        <a:bodyPr/>
        <a:lstStyle/>
        <a:p>
          <a:pPr>
            <a:lnSpc>
              <a:spcPct val="100000"/>
            </a:lnSpc>
          </a:pPr>
          <a:r>
            <a:rPr lang="en-US" dirty="0"/>
            <a:t>Better Animation</a:t>
          </a:r>
        </a:p>
      </dgm:t>
    </dgm:pt>
    <dgm:pt modelId="{7BC136EC-6A79-49CB-B900-65C81626A376}" type="parTrans" cxnId="{54FE32D1-1A61-4C49-B39F-7320B9A91C18}">
      <dgm:prSet/>
      <dgm:spPr/>
      <dgm:t>
        <a:bodyPr/>
        <a:lstStyle/>
        <a:p>
          <a:endParaRPr lang="en-AE"/>
        </a:p>
      </dgm:t>
    </dgm:pt>
    <dgm:pt modelId="{BDCBBD25-B510-4DAD-89B3-7B05D5E38786}" type="sibTrans" cxnId="{54FE32D1-1A61-4C49-B39F-7320B9A91C18}">
      <dgm:prSet/>
      <dgm:spPr/>
      <dgm:t>
        <a:bodyPr/>
        <a:lstStyle/>
        <a:p>
          <a:endParaRPr lang="en-AE"/>
        </a:p>
      </dgm:t>
    </dgm:pt>
    <dgm:pt modelId="{78735513-B0A7-455B-A08E-884DD0B07FC1}" type="pres">
      <dgm:prSet presAssocID="{4B96F439-7AF4-45D0-99BA-7C4C4E58BC87}" presName="root" presStyleCnt="0">
        <dgm:presLayoutVars>
          <dgm:dir/>
          <dgm:resizeHandles val="exact"/>
        </dgm:presLayoutVars>
      </dgm:prSet>
      <dgm:spPr/>
    </dgm:pt>
    <dgm:pt modelId="{30CD91FD-CD91-42C2-ADAB-1D8781752021}" type="pres">
      <dgm:prSet presAssocID="{DD5ABF67-4510-4E53-A8A9-7E3D41931024}" presName="compNode" presStyleCnt="0"/>
      <dgm:spPr/>
    </dgm:pt>
    <dgm:pt modelId="{CE709E9E-74A2-4FAD-8CC2-E4B2CEF43DCB}" type="pres">
      <dgm:prSet presAssocID="{DD5ABF67-4510-4E53-A8A9-7E3D4193102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0E4A767-2163-4F92-A6AB-94A92F95226A}" type="pres">
      <dgm:prSet presAssocID="{DD5ABF67-4510-4E53-A8A9-7E3D41931024}" presName="spaceRect" presStyleCnt="0"/>
      <dgm:spPr/>
    </dgm:pt>
    <dgm:pt modelId="{4557EAC5-093D-4B98-A72D-505946F93D1C}" type="pres">
      <dgm:prSet presAssocID="{DD5ABF67-4510-4E53-A8A9-7E3D41931024}" presName="textRect" presStyleLbl="revTx" presStyleIdx="0" presStyleCnt="7">
        <dgm:presLayoutVars>
          <dgm:chMax val="1"/>
          <dgm:chPref val="1"/>
        </dgm:presLayoutVars>
      </dgm:prSet>
      <dgm:spPr/>
    </dgm:pt>
    <dgm:pt modelId="{BEDA8492-59F8-4322-AFE1-121F2E733F95}" type="pres">
      <dgm:prSet presAssocID="{E4EA95BC-981B-453E-BEB6-9482912452BF}" presName="sibTrans" presStyleCnt="0"/>
      <dgm:spPr/>
    </dgm:pt>
    <dgm:pt modelId="{EC92205F-BEA5-47E9-A5B8-988700CCB86B}" type="pres">
      <dgm:prSet presAssocID="{B5EC0EFA-39D7-4505-BA3E-BEEF4C84A7B3}" presName="compNode" presStyleCnt="0"/>
      <dgm:spPr/>
    </dgm:pt>
    <dgm:pt modelId="{7722EA5E-9741-4525-BA09-745D79188C9A}" type="pres">
      <dgm:prSet presAssocID="{B5EC0EFA-39D7-4505-BA3E-BEEF4C84A7B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9B01EE3-44E6-4952-8407-A0976A799FE0}" type="pres">
      <dgm:prSet presAssocID="{B5EC0EFA-39D7-4505-BA3E-BEEF4C84A7B3}" presName="spaceRect" presStyleCnt="0"/>
      <dgm:spPr/>
    </dgm:pt>
    <dgm:pt modelId="{31E1AE9D-4E6A-4789-86E6-3BBDA8E75916}" type="pres">
      <dgm:prSet presAssocID="{B5EC0EFA-39D7-4505-BA3E-BEEF4C84A7B3}" presName="textRect" presStyleLbl="revTx" presStyleIdx="1" presStyleCnt="7">
        <dgm:presLayoutVars>
          <dgm:chMax val="1"/>
          <dgm:chPref val="1"/>
        </dgm:presLayoutVars>
      </dgm:prSet>
      <dgm:spPr/>
    </dgm:pt>
    <dgm:pt modelId="{1AAD7F9B-C1BF-4D9F-AEC6-AE37A7930B61}" type="pres">
      <dgm:prSet presAssocID="{941229E7-4D43-4A44-BD61-F023640800F6}" presName="sibTrans" presStyleCnt="0"/>
      <dgm:spPr/>
    </dgm:pt>
    <dgm:pt modelId="{B4240C07-96BB-4BA3-869E-87D2661297BD}" type="pres">
      <dgm:prSet presAssocID="{CFB67695-4DB6-4ED8-B6CD-BD2995139328}" presName="compNode" presStyleCnt="0"/>
      <dgm:spPr/>
    </dgm:pt>
    <dgm:pt modelId="{5BE1C59E-1A85-434E-833B-D4A2D7268E61}" type="pres">
      <dgm:prSet presAssocID="{CFB67695-4DB6-4ED8-B6CD-BD29951393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7F74A83A-76CD-4626-AD0C-95DE17AB77A9}" type="pres">
      <dgm:prSet presAssocID="{CFB67695-4DB6-4ED8-B6CD-BD2995139328}" presName="spaceRect" presStyleCnt="0"/>
      <dgm:spPr/>
    </dgm:pt>
    <dgm:pt modelId="{7C6C97BE-3BD6-4AFD-A9EC-3CCD840CAAD3}" type="pres">
      <dgm:prSet presAssocID="{CFB67695-4DB6-4ED8-B6CD-BD2995139328}" presName="textRect" presStyleLbl="revTx" presStyleIdx="2" presStyleCnt="7">
        <dgm:presLayoutVars>
          <dgm:chMax val="1"/>
          <dgm:chPref val="1"/>
        </dgm:presLayoutVars>
      </dgm:prSet>
      <dgm:spPr/>
    </dgm:pt>
    <dgm:pt modelId="{77D5E0E1-D1F2-43F8-A276-9EE753DBB52C}" type="pres">
      <dgm:prSet presAssocID="{8C4E34C3-9B99-43BD-8804-48DFCABA3C3F}" presName="sibTrans" presStyleCnt="0"/>
      <dgm:spPr/>
    </dgm:pt>
    <dgm:pt modelId="{5F240711-AE82-4E4E-90E7-CE32372A7286}" type="pres">
      <dgm:prSet presAssocID="{63514208-8DA6-4498-B9EA-98CA57BFCBF6}" presName="compNode" presStyleCnt="0"/>
      <dgm:spPr/>
    </dgm:pt>
    <dgm:pt modelId="{C9E99A67-B4ED-4A27-A89D-19F866D0B2D6}" type="pres">
      <dgm:prSet presAssocID="{63514208-8DA6-4498-B9EA-98CA57BFCBF6}"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2275CD5E-5D11-497C-B873-CA41B32A2322}" type="pres">
      <dgm:prSet presAssocID="{63514208-8DA6-4498-B9EA-98CA57BFCBF6}" presName="spaceRect" presStyleCnt="0"/>
      <dgm:spPr/>
    </dgm:pt>
    <dgm:pt modelId="{7EDDA954-BA98-4A05-8422-A6CEB55C802E}" type="pres">
      <dgm:prSet presAssocID="{63514208-8DA6-4498-B9EA-98CA57BFCBF6}" presName="textRect" presStyleLbl="revTx" presStyleIdx="3" presStyleCnt="7">
        <dgm:presLayoutVars>
          <dgm:chMax val="1"/>
          <dgm:chPref val="1"/>
        </dgm:presLayoutVars>
      </dgm:prSet>
      <dgm:spPr/>
    </dgm:pt>
    <dgm:pt modelId="{68CF96D3-6E5D-4378-B6A7-6D75ED0D97F0}" type="pres">
      <dgm:prSet presAssocID="{BDCBBD25-B510-4DAD-89B3-7B05D5E38786}" presName="sibTrans" presStyleCnt="0"/>
      <dgm:spPr/>
    </dgm:pt>
    <dgm:pt modelId="{D53D8B23-0CC4-4A4E-8790-CF15FF67368E}" type="pres">
      <dgm:prSet presAssocID="{6B908310-E100-4FF5-869E-BFDFA7E70653}" presName="compNode" presStyleCnt="0"/>
      <dgm:spPr/>
    </dgm:pt>
    <dgm:pt modelId="{3136472E-C428-4094-8D05-3DE4BDE37ABF}" type="pres">
      <dgm:prSet presAssocID="{6B908310-E100-4FF5-869E-BFDFA7E7065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C242C55-C9AE-4879-9931-FB68C2FD8D84}" type="pres">
      <dgm:prSet presAssocID="{6B908310-E100-4FF5-869E-BFDFA7E70653}" presName="spaceRect" presStyleCnt="0"/>
      <dgm:spPr/>
    </dgm:pt>
    <dgm:pt modelId="{BC69BBEB-5DAA-4FBC-8350-FA3564160151}" type="pres">
      <dgm:prSet presAssocID="{6B908310-E100-4FF5-869E-BFDFA7E70653}" presName="textRect" presStyleLbl="revTx" presStyleIdx="4" presStyleCnt="7">
        <dgm:presLayoutVars>
          <dgm:chMax val="1"/>
          <dgm:chPref val="1"/>
        </dgm:presLayoutVars>
      </dgm:prSet>
      <dgm:spPr/>
    </dgm:pt>
    <dgm:pt modelId="{44A1E987-E077-49A5-84EA-DFA6912ABDD4}" type="pres">
      <dgm:prSet presAssocID="{33B99F97-63AD-4601-B09B-8F3561C7CA81}" presName="sibTrans" presStyleCnt="0"/>
      <dgm:spPr/>
    </dgm:pt>
    <dgm:pt modelId="{EE90AC32-A3F8-4FA3-925D-A11044E55DAE}" type="pres">
      <dgm:prSet presAssocID="{2EFB2AAC-80E2-48CB-921C-8AE4B64C2F9C}" presName="compNode" presStyleCnt="0"/>
      <dgm:spPr/>
    </dgm:pt>
    <dgm:pt modelId="{27C8C5A7-C5C9-4E53-B5E3-B4BAD52D02CE}" type="pres">
      <dgm:prSet presAssocID="{2EFB2AAC-80E2-48CB-921C-8AE4B64C2F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velope"/>
        </a:ext>
      </dgm:extLst>
    </dgm:pt>
    <dgm:pt modelId="{7E549AAE-2C9E-4C1D-A07C-FFFA096C9142}" type="pres">
      <dgm:prSet presAssocID="{2EFB2AAC-80E2-48CB-921C-8AE4B64C2F9C}" presName="spaceRect" presStyleCnt="0"/>
      <dgm:spPr/>
    </dgm:pt>
    <dgm:pt modelId="{77B083A5-119F-4C83-9D8A-9560912D7C89}" type="pres">
      <dgm:prSet presAssocID="{2EFB2AAC-80E2-48CB-921C-8AE4B64C2F9C}" presName="textRect" presStyleLbl="revTx" presStyleIdx="5" presStyleCnt="7">
        <dgm:presLayoutVars>
          <dgm:chMax val="1"/>
          <dgm:chPref val="1"/>
        </dgm:presLayoutVars>
      </dgm:prSet>
      <dgm:spPr/>
    </dgm:pt>
    <dgm:pt modelId="{A77D0CA0-D6D3-4827-9DD4-67AC4407A964}" type="pres">
      <dgm:prSet presAssocID="{EDB9CD1D-F98A-4560-9350-CC2F59076D4B}" presName="sibTrans" presStyleCnt="0"/>
      <dgm:spPr/>
    </dgm:pt>
    <dgm:pt modelId="{EAD32A31-6765-4315-AA8E-D48E2CAF1EC5}" type="pres">
      <dgm:prSet presAssocID="{A14A15F5-707A-494E-B268-13CA0C93B3A2}" presName="compNode" presStyleCnt="0"/>
      <dgm:spPr/>
    </dgm:pt>
    <dgm:pt modelId="{81B82A4D-E77F-42E5-A49A-8701B7A46326}" type="pres">
      <dgm:prSet presAssocID="{A14A15F5-707A-494E-B268-13CA0C93B3A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4B2E5E8C-6E3D-4DF5-9E2E-EEDFF5D45517}" type="pres">
      <dgm:prSet presAssocID="{A14A15F5-707A-494E-B268-13CA0C93B3A2}" presName="spaceRect" presStyleCnt="0"/>
      <dgm:spPr/>
    </dgm:pt>
    <dgm:pt modelId="{DA6BE6E9-83E5-4F59-B321-178492561EDC}" type="pres">
      <dgm:prSet presAssocID="{A14A15F5-707A-494E-B268-13CA0C93B3A2}" presName="textRect" presStyleLbl="revTx" presStyleIdx="6" presStyleCnt="7">
        <dgm:presLayoutVars>
          <dgm:chMax val="1"/>
          <dgm:chPref val="1"/>
        </dgm:presLayoutVars>
      </dgm:prSet>
      <dgm:spPr/>
    </dgm:pt>
  </dgm:ptLst>
  <dgm:cxnLst>
    <dgm:cxn modelId="{215DAF08-E8D2-454A-BCB5-468B84BE2D83}" type="presOf" srcId="{2EFB2AAC-80E2-48CB-921C-8AE4B64C2F9C}" destId="{77B083A5-119F-4C83-9D8A-9560912D7C89}" srcOrd="0" destOrd="0" presId="urn:microsoft.com/office/officeart/2018/2/layout/IconLabelList"/>
    <dgm:cxn modelId="{4C10560B-1934-49FB-9FED-2987C4CBD274}" type="presOf" srcId="{6B908310-E100-4FF5-869E-BFDFA7E70653}" destId="{BC69BBEB-5DAA-4FBC-8350-FA3564160151}" srcOrd="0" destOrd="0" presId="urn:microsoft.com/office/officeart/2018/2/layout/IconLabelList"/>
    <dgm:cxn modelId="{73B2B461-F275-45C3-86BF-851E83F389FD}" srcId="{4B96F439-7AF4-45D0-99BA-7C4C4E58BC87}" destId="{B5EC0EFA-39D7-4505-BA3E-BEEF4C84A7B3}" srcOrd="1" destOrd="0" parTransId="{E2E128DE-6EE4-4AE0-9251-71CD5244513B}" sibTransId="{941229E7-4D43-4A44-BD61-F023640800F6}"/>
    <dgm:cxn modelId="{81825562-98CB-497D-B7A9-A7D1C5D04031}" srcId="{4B96F439-7AF4-45D0-99BA-7C4C4E58BC87}" destId="{DD5ABF67-4510-4E53-A8A9-7E3D41931024}" srcOrd="0" destOrd="0" parTransId="{D2ED379A-0DD6-4474-8446-62BD7D4C0DBF}" sibTransId="{E4EA95BC-981B-453E-BEB6-9482912452BF}"/>
    <dgm:cxn modelId="{6B34EC42-B863-41D1-ACBE-D8AB710D7BC0}" srcId="{4B96F439-7AF4-45D0-99BA-7C4C4E58BC87}" destId="{A14A15F5-707A-494E-B268-13CA0C93B3A2}" srcOrd="6" destOrd="0" parTransId="{D4074734-E7EE-4237-836D-3CFDA1566BDC}" sibTransId="{F264EF6F-5AFF-400D-9606-1C253FFE599E}"/>
    <dgm:cxn modelId="{078FD765-4806-4866-88E1-55FCA2BCCB34}" type="presOf" srcId="{4B96F439-7AF4-45D0-99BA-7C4C4E58BC87}" destId="{78735513-B0A7-455B-A08E-884DD0B07FC1}" srcOrd="0" destOrd="0" presId="urn:microsoft.com/office/officeart/2018/2/layout/IconLabelList"/>
    <dgm:cxn modelId="{F93F0352-272B-4664-B20B-5130EC0A5C8A}" type="presOf" srcId="{DD5ABF67-4510-4E53-A8A9-7E3D41931024}" destId="{4557EAC5-093D-4B98-A72D-505946F93D1C}" srcOrd="0" destOrd="0" presId="urn:microsoft.com/office/officeart/2018/2/layout/IconLabelList"/>
    <dgm:cxn modelId="{B3037584-4146-4F86-AF17-BCA2573C4E92}" type="presOf" srcId="{63514208-8DA6-4498-B9EA-98CA57BFCBF6}" destId="{7EDDA954-BA98-4A05-8422-A6CEB55C802E}" srcOrd="0" destOrd="0" presId="urn:microsoft.com/office/officeart/2018/2/layout/IconLabelList"/>
    <dgm:cxn modelId="{BA752BB9-4D51-4860-A6E2-7B5BAC50AC90}" type="presOf" srcId="{B5EC0EFA-39D7-4505-BA3E-BEEF4C84A7B3}" destId="{31E1AE9D-4E6A-4789-86E6-3BBDA8E75916}" srcOrd="0" destOrd="0" presId="urn:microsoft.com/office/officeart/2018/2/layout/IconLabelList"/>
    <dgm:cxn modelId="{3BC0E6C7-1A5F-4E87-9438-4D376B1F3DBE}" srcId="{4B96F439-7AF4-45D0-99BA-7C4C4E58BC87}" destId="{6B908310-E100-4FF5-869E-BFDFA7E70653}" srcOrd="4" destOrd="0" parTransId="{92CF87A8-6127-493D-A030-EB0DED14F5E9}" sibTransId="{33B99F97-63AD-4601-B09B-8F3561C7CA81}"/>
    <dgm:cxn modelId="{2305C7C9-6788-4E5E-8446-FD7B074AB9F6}" srcId="{4B96F439-7AF4-45D0-99BA-7C4C4E58BC87}" destId="{CFB67695-4DB6-4ED8-B6CD-BD2995139328}" srcOrd="2" destOrd="0" parTransId="{C446FF1F-3CFF-4D42-9149-B3AFBB6C68A4}" sibTransId="{8C4E34C3-9B99-43BD-8804-48DFCABA3C3F}"/>
    <dgm:cxn modelId="{54FE32D1-1A61-4C49-B39F-7320B9A91C18}" srcId="{4B96F439-7AF4-45D0-99BA-7C4C4E58BC87}" destId="{63514208-8DA6-4498-B9EA-98CA57BFCBF6}" srcOrd="3" destOrd="0" parTransId="{7BC136EC-6A79-49CB-B900-65C81626A376}" sibTransId="{BDCBBD25-B510-4DAD-89B3-7B05D5E38786}"/>
    <dgm:cxn modelId="{2D0280D1-F618-45C1-A02C-747C0405D2D6}" type="presOf" srcId="{CFB67695-4DB6-4ED8-B6CD-BD2995139328}" destId="{7C6C97BE-3BD6-4AFD-A9EC-3CCD840CAAD3}" srcOrd="0" destOrd="0" presId="urn:microsoft.com/office/officeart/2018/2/layout/IconLabelList"/>
    <dgm:cxn modelId="{75ECD2D1-BA00-4537-95F2-FB4FA272D583}" type="presOf" srcId="{A14A15F5-707A-494E-B268-13CA0C93B3A2}" destId="{DA6BE6E9-83E5-4F59-B321-178492561EDC}" srcOrd="0" destOrd="0" presId="urn:microsoft.com/office/officeart/2018/2/layout/IconLabelList"/>
    <dgm:cxn modelId="{CD094FF1-8B3D-4F39-B45F-1B09D143985B}" srcId="{4B96F439-7AF4-45D0-99BA-7C4C4E58BC87}" destId="{2EFB2AAC-80E2-48CB-921C-8AE4B64C2F9C}" srcOrd="5" destOrd="0" parTransId="{3E183725-515B-49EE-AF61-C6084052AEF9}" sibTransId="{EDB9CD1D-F98A-4560-9350-CC2F59076D4B}"/>
    <dgm:cxn modelId="{15A8DFBE-2F25-4A73-989D-DDBCCDD1A64D}" type="presParOf" srcId="{78735513-B0A7-455B-A08E-884DD0B07FC1}" destId="{30CD91FD-CD91-42C2-ADAB-1D8781752021}" srcOrd="0" destOrd="0" presId="urn:microsoft.com/office/officeart/2018/2/layout/IconLabelList"/>
    <dgm:cxn modelId="{A978F67E-E320-40C5-9CC3-3BD7EE7A511F}" type="presParOf" srcId="{30CD91FD-CD91-42C2-ADAB-1D8781752021}" destId="{CE709E9E-74A2-4FAD-8CC2-E4B2CEF43DCB}" srcOrd="0" destOrd="0" presId="urn:microsoft.com/office/officeart/2018/2/layout/IconLabelList"/>
    <dgm:cxn modelId="{CDCCB40C-5266-4818-A823-929C1D675183}" type="presParOf" srcId="{30CD91FD-CD91-42C2-ADAB-1D8781752021}" destId="{70E4A767-2163-4F92-A6AB-94A92F95226A}" srcOrd="1" destOrd="0" presId="urn:microsoft.com/office/officeart/2018/2/layout/IconLabelList"/>
    <dgm:cxn modelId="{8073A4CE-8334-44FB-9BA9-E86A35644F61}" type="presParOf" srcId="{30CD91FD-CD91-42C2-ADAB-1D8781752021}" destId="{4557EAC5-093D-4B98-A72D-505946F93D1C}" srcOrd="2" destOrd="0" presId="urn:microsoft.com/office/officeart/2018/2/layout/IconLabelList"/>
    <dgm:cxn modelId="{AE6B33F9-F3A8-4828-A829-1D26D5FEF9A6}" type="presParOf" srcId="{78735513-B0A7-455B-A08E-884DD0B07FC1}" destId="{BEDA8492-59F8-4322-AFE1-121F2E733F95}" srcOrd="1" destOrd="0" presId="urn:microsoft.com/office/officeart/2018/2/layout/IconLabelList"/>
    <dgm:cxn modelId="{3A8B6BBE-D5F9-44D3-82F0-B4A299AE6B0E}" type="presParOf" srcId="{78735513-B0A7-455B-A08E-884DD0B07FC1}" destId="{EC92205F-BEA5-47E9-A5B8-988700CCB86B}" srcOrd="2" destOrd="0" presId="urn:microsoft.com/office/officeart/2018/2/layout/IconLabelList"/>
    <dgm:cxn modelId="{B8DA4343-1950-4767-9EDB-66EB98607344}" type="presParOf" srcId="{EC92205F-BEA5-47E9-A5B8-988700CCB86B}" destId="{7722EA5E-9741-4525-BA09-745D79188C9A}" srcOrd="0" destOrd="0" presId="urn:microsoft.com/office/officeart/2018/2/layout/IconLabelList"/>
    <dgm:cxn modelId="{5060BF3C-497F-45FC-9994-D1CE0DEB8799}" type="presParOf" srcId="{EC92205F-BEA5-47E9-A5B8-988700CCB86B}" destId="{79B01EE3-44E6-4952-8407-A0976A799FE0}" srcOrd="1" destOrd="0" presId="urn:microsoft.com/office/officeart/2018/2/layout/IconLabelList"/>
    <dgm:cxn modelId="{D1E765C4-EE16-4F23-BC12-76BFABDE32EB}" type="presParOf" srcId="{EC92205F-BEA5-47E9-A5B8-988700CCB86B}" destId="{31E1AE9D-4E6A-4789-86E6-3BBDA8E75916}" srcOrd="2" destOrd="0" presId="urn:microsoft.com/office/officeart/2018/2/layout/IconLabelList"/>
    <dgm:cxn modelId="{BA084D69-1D16-4467-AD7F-2D7D07665CB1}" type="presParOf" srcId="{78735513-B0A7-455B-A08E-884DD0B07FC1}" destId="{1AAD7F9B-C1BF-4D9F-AEC6-AE37A7930B61}" srcOrd="3" destOrd="0" presId="urn:microsoft.com/office/officeart/2018/2/layout/IconLabelList"/>
    <dgm:cxn modelId="{F7A15BFD-FD6C-4525-B59C-932DB0F2A6AE}" type="presParOf" srcId="{78735513-B0A7-455B-A08E-884DD0B07FC1}" destId="{B4240C07-96BB-4BA3-869E-87D2661297BD}" srcOrd="4" destOrd="0" presId="urn:microsoft.com/office/officeart/2018/2/layout/IconLabelList"/>
    <dgm:cxn modelId="{79598796-CC48-4E44-8A73-BC976901C52A}" type="presParOf" srcId="{B4240C07-96BB-4BA3-869E-87D2661297BD}" destId="{5BE1C59E-1A85-434E-833B-D4A2D7268E61}" srcOrd="0" destOrd="0" presId="urn:microsoft.com/office/officeart/2018/2/layout/IconLabelList"/>
    <dgm:cxn modelId="{766EFB07-838D-45CE-88F6-18A1BF6CEBE5}" type="presParOf" srcId="{B4240C07-96BB-4BA3-869E-87D2661297BD}" destId="{7F74A83A-76CD-4626-AD0C-95DE17AB77A9}" srcOrd="1" destOrd="0" presId="urn:microsoft.com/office/officeart/2018/2/layout/IconLabelList"/>
    <dgm:cxn modelId="{5D30E5E1-63CD-42CE-BC1D-B1C45EE47DF5}" type="presParOf" srcId="{B4240C07-96BB-4BA3-869E-87D2661297BD}" destId="{7C6C97BE-3BD6-4AFD-A9EC-3CCD840CAAD3}" srcOrd="2" destOrd="0" presId="urn:microsoft.com/office/officeart/2018/2/layout/IconLabelList"/>
    <dgm:cxn modelId="{24585D99-10D9-45EA-9664-79BA0D8F02C1}" type="presParOf" srcId="{78735513-B0A7-455B-A08E-884DD0B07FC1}" destId="{77D5E0E1-D1F2-43F8-A276-9EE753DBB52C}" srcOrd="5" destOrd="0" presId="urn:microsoft.com/office/officeart/2018/2/layout/IconLabelList"/>
    <dgm:cxn modelId="{941AFA57-1910-4062-8193-69ACA193BE0C}" type="presParOf" srcId="{78735513-B0A7-455B-A08E-884DD0B07FC1}" destId="{5F240711-AE82-4E4E-90E7-CE32372A7286}" srcOrd="6" destOrd="0" presId="urn:microsoft.com/office/officeart/2018/2/layout/IconLabelList"/>
    <dgm:cxn modelId="{10D0EEA6-B187-4085-8626-39DE62F1F132}" type="presParOf" srcId="{5F240711-AE82-4E4E-90E7-CE32372A7286}" destId="{C9E99A67-B4ED-4A27-A89D-19F866D0B2D6}" srcOrd="0" destOrd="0" presId="urn:microsoft.com/office/officeart/2018/2/layout/IconLabelList"/>
    <dgm:cxn modelId="{13981D1E-20FD-432B-BC0F-D8F5EDF4133A}" type="presParOf" srcId="{5F240711-AE82-4E4E-90E7-CE32372A7286}" destId="{2275CD5E-5D11-497C-B873-CA41B32A2322}" srcOrd="1" destOrd="0" presId="urn:microsoft.com/office/officeart/2018/2/layout/IconLabelList"/>
    <dgm:cxn modelId="{4C9E431C-142B-49FC-9739-E8BDA038B7A9}" type="presParOf" srcId="{5F240711-AE82-4E4E-90E7-CE32372A7286}" destId="{7EDDA954-BA98-4A05-8422-A6CEB55C802E}" srcOrd="2" destOrd="0" presId="urn:microsoft.com/office/officeart/2018/2/layout/IconLabelList"/>
    <dgm:cxn modelId="{DC50E842-AB64-4B83-8E83-37E3526F64E3}" type="presParOf" srcId="{78735513-B0A7-455B-A08E-884DD0B07FC1}" destId="{68CF96D3-6E5D-4378-B6A7-6D75ED0D97F0}" srcOrd="7" destOrd="0" presId="urn:microsoft.com/office/officeart/2018/2/layout/IconLabelList"/>
    <dgm:cxn modelId="{C1E38699-FFD7-4446-A81F-77FEDEE16065}" type="presParOf" srcId="{78735513-B0A7-455B-A08E-884DD0B07FC1}" destId="{D53D8B23-0CC4-4A4E-8790-CF15FF67368E}" srcOrd="8" destOrd="0" presId="urn:microsoft.com/office/officeart/2018/2/layout/IconLabelList"/>
    <dgm:cxn modelId="{D2FDDDEA-720B-4005-89CE-7DF38AE8B34E}" type="presParOf" srcId="{D53D8B23-0CC4-4A4E-8790-CF15FF67368E}" destId="{3136472E-C428-4094-8D05-3DE4BDE37ABF}" srcOrd="0" destOrd="0" presId="urn:microsoft.com/office/officeart/2018/2/layout/IconLabelList"/>
    <dgm:cxn modelId="{A3A0E301-984F-419F-8B36-BFF92A80C6D9}" type="presParOf" srcId="{D53D8B23-0CC4-4A4E-8790-CF15FF67368E}" destId="{2C242C55-C9AE-4879-9931-FB68C2FD8D84}" srcOrd="1" destOrd="0" presId="urn:microsoft.com/office/officeart/2018/2/layout/IconLabelList"/>
    <dgm:cxn modelId="{B6C780A9-7E76-4309-A73D-EF14CF92E9DB}" type="presParOf" srcId="{D53D8B23-0CC4-4A4E-8790-CF15FF67368E}" destId="{BC69BBEB-5DAA-4FBC-8350-FA3564160151}" srcOrd="2" destOrd="0" presId="urn:microsoft.com/office/officeart/2018/2/layout/IconLabelList"/>
    <dgm:cxn modelId="{C3A95766-B2FC-4B36-BC24-E19E4DD9C22D}" type="presParOf" srcId="{78735513-B0A7-455B-A08E-884DD0B07FC1}" destId="{44A1E987-E077-49A5-84EA-DFA6912ABDD4}" srcOrd="9" destOrd="0" presId="urn:microsoft.com/office/officeart/2018/2/layout/IconLabelList"/>
    <dgm:cxn modelId="{3B2A5D28-18E7-4A9C-A531-ADCD331C5266}" type="presParOf" srcId="{78735513-B0A7-455B-A08E-884DD0B07FC1}" destId="{EE90AC32-A3F8-4FA3-925D-A11044E55DAE}" srcOrd="10" destOrd="0" presId="urn:microsoft.com/office/officeart/2018/2/layout/IconLabelList"/>
    <dgm:cxn modelId="{E5BE32BD-81AD-48BB-95C6-355FA4C9141E}" type="presParOf" srcId="{EE90AC32-A3F8-4FA3-925D-A11044E55DAE}" destId="{27C8C5A7-C5C9-4E53-B5E3-B4BAD52D02CE}" srcOrd="0" destOrd="0" presId="urn:microsoft.com/office/officeart/2018/2/layout/IconLabelList"/>
    <dgm:cxn modelId="{AFE52AA5-3945-45FC-87B7-55DE009829E3}" type="presParOf" srcId="{EE90AC32-A3F8-4FA3-925D-A11044E55DAE}" destId="{7E549AAE-2C9E-4C1D-A07C-FFFA096C9142}" srcOrd="1" destOrd="0" presId="urn:microsoft.com/office/officeart/2018/2/layout/IconLabelList"/>
    <dgm:cxn modelId="{5170F1E1-D3D1-4653-9E79-9E32CBD6DCB1}" type="presParOf" srcId="{EE90AC32-A3F8-4FA3-925D-A11044E55DAE}" destId="{77B083A5-119F-4C83-9D8A-9560912D7C89}" srcOrd="2" destOrd="0" presId="urn:microsoft.com/office/officeart/2018/2/layout/IconLabelList"/>
    <dgm:cxn modelId="{FBA95E5A-0477-4968-9F2B-DC11C2C538B6}" type="presParOf" srcId="{78735513-B0A7-455B-A08E-884DD0B07FC1}" destId="{A77D0CA0-D6D3-4827-9DD4-67AC4407A964}" srcOrd="11" destOrd="0" presId="urn:microsoft.com/office/officeart/2018/2/layout/IconLabelList"/>
    <dgm:cxn modelId="{637AACDE-A281-4FDD-BCDD-66C28FB436C9}" type="presParOf" srcId="{78735513-B0A7-455B-A08E-884DD0B07FC1}" destId="{EAD32A31-6765-4315-AA8E-D48E2CAF1EC5}" srcOrd="12" destOrd="0" presId="urn:microsoft.com/office/officeart/2018/2/layout/IconLabelList"/>
    <dgm:cxn modelId="{FD7420A9-A166-4AAF-8963-402CB9876483}" type="presParOf" srcId="{EAD32A31-6765-4315-AA8E-D48E2CAF1EC5}" destId="{81B82A4D-E77F-42E5-A49A-8701B7A46326}" srcOrd="0" destOrd="0" presId="urn:microsoft.com/office/officeart/2018/2/layout/IconLabelList"/>
    <dgm:cxn modelId="{D914939E-3D75-443E-8D60-FE38C6685571}" type="presParOf" srcId="{EAD32A31-6765-4315-AA8E-D48E2CAF1EC5}" destId="{4B2E5E8C-6E3D-4DF5-9E2E-EEDFF5D45517}" srcOrd="1" destOrd="0" presId="urn:microsoft.com/office/officeart/2018/2/layout/IconLabelList"/>
    <dgm:cxn modelId="{4507DE7E-6921-4067-9DE8-756180EE3450}" type="presParOf" srcId="{EAD32A31-6765-4315-AA8E-D48E2CAF1EC5}" destId="{DA6BE6E9-83E5-4F59-B321-178492561ED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3DCCD-D036-44B2-B295-3177410B9BF1}">
      <dsp:nvSpPr>
        <dsp:cNvPr id="0" name=""/>
        <dsp:cNvSpPr/>
      </dsp:nvSpPr>
      <dsp:spPr>
        <a:xfrm>
          <a:off x="205509"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137B8-1816-4AB2-BD29-5C8FC92C857A}">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E5388-126A-4B88-9241-C6A7EC61EF2B}">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Use a Framework as backend</a:t>
          </a:r>
        </a:p>
      </dsp:txBody>
      <dsp:txXfrm>
        <a:off x="1312541" y="16114"/>
        <a:ext cx="2148945" cy="911674"/>
      </dsp:txXfrm>
    </dsp:sp>
    <dsp:sp modelId="{7B29FBD1-A9E4-4761-87B8-9372E5BA271B}">
      <dsp:nvSpPr>
        <dsp:cNvPr id="0" name=""/>
        <dsp:cNvSpPr/>
      </dsp:nvSpPr>
      <dsp:spPr>
        <a:xfrm>
          <a:off x="3835925"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98746-B4F1-4A3A-8970-3C2F378CA874}">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4FD9F-F7BB-438F-8153-242FCA97D58B}">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Standard user management, authentication, users across tournaments</a:t>
          </a:r>
        </a:p>
      </dsp:txBody>
      <dsp:txXfrm>
        <a:off x="4942957" y="16114"/>
        <a:ext cx="2148945" cy="911674"/>
      </dsp:txXfrm>
    </dsp:sp>
    <dsp:sp modelId="{B7E832B5-C2FB-4FB1-B588-8D6A7665C64A}">
      <dsp:nvSpPr>
        <dsp:cNvPr id="0" name=""/>
        <dsp:cNvSpPr/>
      </dsp:nvSpPr>
      <dsp:spPr>
        <a:xfrm>
          <a:off x="7466341"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69F61-2CCB-4DDC-B44C-67DA226992A0}">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3C3E7-9D19-4EAC-A192-0AEA1F812E85}">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Implementing a remote authentication</a:t>
          </a:r>
        </a:p>
      </dsp:txBody>
      <dsp:txXfrm>
        <a:off x="8573374" y="16114"/>
        <a:ext cx="2148945" cy="911674"/>
      </dsp:txXfrm>
    </dsp:sp>
    <dsp:sp modelId="{BE4D4BC2-F9E4-441F-B01C-4CCB181CA4BE}">
      <dsp:nvSpPr>
        <dsp:cNvPr id="0" name=""/>
        <dsp:cNvSpPr/>
      </dsp:nvSpPr>
      <dsp:spPr>
        <a:xfrm>
          <a:off x="205509"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36128-8F84-4E02-A5A3-458095D3538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DF0E2-01B3-4299-BD9A-F63E318280D7}">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WAF/ModSecurity with Hardened Configuration and HashiCorp Vault for Secrets Management</a:t>
          </a:r>
          <a:endParaRPr lang="en-US" sz="1300" kern="1200"/>
        </a:p>
      </dsp:txBody>
      <dsp:txXfrm>
        <a:off x="1312541" y="1640565"/>
        <a:ext cx="2148945" cy="911674"/>
      </dsp:txXfrm>
    </dsp:sp>
    <dsp:sp modelId="{B7F124DD-792D-4A22-AF72-0E9A824C3698}">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B5FEC-8A54-425A-941D-FF532A28B7E7}">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B1EAD-BC03-4607-976B-0E73A4189A23}">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Two-Factor Authentication (2FA) and JWT</a:t>
          </a:r>
          <a:endParaRPr lang="en-US" sz="1300" kern="1200"/>
        </a:p>
      </dsp:txBody>
      <dsp:txXfrm>
        <a:off x="4942957" y="1640565"/>
        <a:ext cx="2148945" cy="911674"/>
      </dsp:txXfrm>
    </dsp:sp>
    <dsp:sp modelId="{3E4AEDDD-FD52-43D1-9FEF-39FE775DC7DC}">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CE0F-4DF7-41C6-9DCE-2D608DF26CE8}">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C0323-315F-48FF-AFDF-F841B11C02F2}">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Infrastructure Setup for Log Management</a:t>
          </a:r>
        </a:p>
      </dsp:txBody>
      <dsp:txXfrm>
        <a:off x="8573374" y="1640565"/>
        <a:ext cx="2148945" cy="911674"/>
      </dsp:txXfrm>
    </dsp:sp>
    <dsp:sp modelId="{7B77931A-1028-496C-BE14-47F0471FBEA4}">
      <dsp:nvSpPr>
        <dsp:cNvPr id="0" name=""/>
        <dsp:cNvSpPr/>
      </dsp:nvSpPr>
      <dsp:spPr>
        <a:xfrm>
          <a:off x="205509" y="3265016"/>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8801E-8ED5-4441-9747-F63930D3DFE5}">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5CD4C5-79F7-47FE-BAD7-1EB2869E5A45}">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dirty="0"/>
            <a:t>Designing the Backend as Microservices</a:t>
          </a:r>
          <a:endParaRPr lang="en-US" sz="1300" kern="1200" dirty="0"/>
        </a:p>
      </dsp:txBody>
      <dsp:txXfrm>
        <a:off x="1312541" y="3265016"/>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7B705-B990-402F-854B-1640E9EC33C5}">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0D0FA-ECEE-4D61-BF32-3800D430553A}">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front-end framework or toolkit</a:t>
          </a:r>
        </a:p>
      </dsp:txBody>
      <dsp:txXfrm>
        <a:off x="333914" y="2276522"/>
        <a:ext cx="1800000" cy="720000"/>
      </dsp:txXfrm>
    </dsp:sp>
    <dsp:sp modelId="{5EA232C9-16C7-4D52-AC4A-49041107D7D8}">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ACEA49-3B08-4D8F-804D-EC0200FD64F4}">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database for the backend</a:t>
          </a:r>
        </a:p>
      </dsp:txBody>
      <dsp:txXfrm>
        <a:off x="2448914" y="2276522"/>
        <a:ext cx="1800000" cy="720000"/>
      </dsp:txXfrm>
    </dsp:sp>
    <dsp:sp modelId="{90DE14A3-383A-4AC4-A87D-3931E7B8EF8A}">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EAC61-0902-47D6-8F21-40F603442BBB}">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Monitoring system</a:t>
          </a:r>
        </a:p>
      </dsp:txBody>
      <dsp:txXfrm>
        <a:off x="4563914" y="2276522"/>
        <a:ext cx="1800000" cy="720000"/>
      </dsp:txXfrm>
    </dsp:sp>
    <dsp:sp modelId="{9C94E5B5-555A-4789-B386-D569D049534B}">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93B8D-E815-449F-B5CF-98CF95F492B6}">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Expanding Browser Compatibility</a:t>
          </a:r>
        </a:p>
      </dsp:txBody>
      <dsp:txXfrm>
        <a:off x="6678914" y="2276522"/>
        <a:ext cx="1800000" cy="720000"/>
      </dsp:txXfrm>
    </dsp:sp>
    <dsp:sp modelId="{1C14E9B6-209B-46DF-984A-2008B3E73089}">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A67D4-6C58-4AAC-AE1A-50D92FF7F2A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Server-Side Rendering (SSR) Integration</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A1ECB-63E7-4F08-840B-E07791E01281}">
      <dsp:nvSpPr>
        <dsp:cNvPr id="0" name=""/>
        <dsp:cNvSpPr/>
      </dsp:nvSpPr>
      <dsp:spPr>
        <a:xfrm>
          <a:off x="56292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6B960-3FE6-47C8-9A96-536C24EBE78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981E4A-DBE2-406B-BD20-7100B4AEAD1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Django is connected to PostgresSQL</a:t>
          </a:r>
        </a:p>
      </dsp:txBody>
      <dsp:txXfrm>
        <a:off x="100682" y="2684598"/>
        <a:ext cx="2370489" cy="720000"/>
      </dsp:txXfrm>
    </dsp:sp>
    <dsp:sp modelId="{B5973C5A-CF8E-457E-990F-71FB8E4CC3E6}">
      <dsp:nvSpPr>
        <dsp:cNvPr id="0" name=""/>
        <dsp:cNvSpPr/>
      </dsp:nvSpPr>
      <dsp:spPr>
        <a:xfrm>
          <a:off x="334825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94558-3471-48C9-8A43-D20778EE0FF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55F45-5C57-4449-A1E1-2BF61C1F5D9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user information are stored in the database</a:t>
          </a:r>
        </a:p>
      </dsp:txBody>
      <dsp:txXfrm>
        <a:off x="2886007" y="2684598"/>
        <a:ext cx="2370489" cy="720000"/>
      </dsp:txXfrm>
    </dsp:sp>
    <dsp:sp modelId="{6B31849D-C5E4-4B42-8606-D52BA2346095}">
      <dsp:nvSpPr>
        <dsp:cNvPr id="0" name=""/>
        <dsp:cNvSpPr/>
      </dsp:nvSpPr>
      <dsp:spPr>
        <a:xfrm>
          <a:off x="613357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E2565-6A02-4EBA-B2A8-BC8F3A25EA4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DD6EF-4CA3-484D-8B40-BD55D25F219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passwords are hashed</a:t>
          </a:r>
        </a:p>
      </dsp:txBody>
      <dsp:txXfrm>
        <a:off x="5671332" y="2684598"/>
        <a:ext cx="2370489" cy="720000"/>
      </dsp:txXfrm>
    </dsp:sp>
    <dsp:sp modelId="{C30F7CF3-88C1-4247-93CB-01D8DA107240}">
      <dsp:nvSpPr>
        <dsp:cNvPr id="0" name=""/>
        <dsp:cNvSpPr/>
      </dsp:nvSpPr>
      <dsp:spPr>
        <a:xfrm>
          <a:off x="891890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F9CB1-70AA-4ADC-8169-F8BDB18B1FA7}">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9962B-9FF5-43C1-9E2A-66D05451DFF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2FA keys are encrypted</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54777-7E0F-4717-B367-ADAC3482E2FD}">
      <dsp:nvSpPr>
        <dsp:cNvPr id="0" name=""/>
        <dsp:cNvSpPr/>
      </dsp:nvSpPr>
      <dsp:spPr>
        <a:xfrm>
          <a:off x="0"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48F09-1CA3-49DF-B502-6CE7BD4B1321}">
      <dsp:nvSpPr>
        <dsp:cNvPr id="0" name=""/>
        <dsp:cNvSpPr/>
      </dsp:nvSpPr>
      <dsp:spPr>
        <a:xfrm>
          <a:off x="341494"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Log in to receive a refresh token</a:t>
          </a:r>
        </a:p>
      </dsp:txBody>
      <dsp:txXfrm>
        <a:off x="398656" y="1088253"/>
        <a:ext cx="2959127" cy="1837317"/>
      </dsp:txXfrm>
    </dsp:sp>
    <dsp:sp modelId="{22032171-DF9A-45C7-95A2-8D1F060D9DD7}">
      <dsp:nvSpPr>
        <dsp:cNvPr id="0" name=""/>
        <dsp:cNvSpPr/>
      </dsp:nvSpPr>
      <dsp:spPr>
        <a:xfrm>
          <a:off x="3756441"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F1DC3-3682-4AFE-B126-7DCECD686016}">
      <dsp:nvSpPr>
        <dsp:cNvPr id="0" name=""/>
        <dsp:cNvSpPr/>
      </dsp:nvSpPr>
      <dsp:spPr>
        <a:xfrm>
          <a:off x="4097935"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Private resources are secured using JSON Web token</a:t>
          </a:r>
        </a:p>
      </dsp:txBody>
      <dsp:txXfrm>
        <a:off x="4155097" y="1088253"/>
        <a:ext cx="2959127" cy="1837317"/>
      </dsp:txXfrm>
    </dsp:sp>
    <dsp:sp modelId="{20DC1055-ABC5-4586-9DFF-3E98FC50C0AB}">
      <dsp:nvSpPr>
        <dsp:cNvPr id="0" name=""/>
        <dsp:cNvSpPr/>
      </dsp:nvSpPr>
      <dsp:spPr>
        <a:xfrm>
          <a:off x="7512882"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14FDD-9B75-4ABA-9201-097B2975D2BB}">
      <dsp:nvSpPr>
        <dsp:cNvPr id="0" name=""/>
        <dsp:cNvSpPr/>
      </dsp:nvSpPr>
      <dsp:spPr>
        <a:xfrm>
          <a:off x="7854377"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E" sz="2700" kern="1200"/>
            <a:t>All unauthorized access are denied or redirected to home</a:t>
          </a:r>
          <a:endParaRPr lang="en-US" sz="2700" kern="1200"/>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17763-DB19-48AD-A348-35E73D195D2A}">
      <dsp:nvSpPr>
        <dsp:cNvPr id="0" name=""/>
        <dsp:cNvSpPr/>
      </dsp:nvSpPr>
      <dsp:spPr>
        <a:xfrm>
          <a:off x="828914" y="94470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9BACE-9AE4-4C8F-A9DF-54925B6396E2}">
      <dsp:nvSpPr>
        <dsp:cNvPr id="0" name=""/>
        <dsp:cNvSpPr/>
      </dsp:nvSpPr>
      <dsp:spPr>
        <a:xfrm>
          <a:off x="33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L</a:t>
          </a:r>
          <a:r>
            <a:rPr lang="en-US" sz="1700" kern="1200"/>
            <a:t>a</a:t>
          </a:r>
          <a:r>
            <a:rPr lang="en-AE" sz="1700" kern="1200"/>
            <a:t>ck of online gameplay support</a:t>
          </a:r>
          <a:endParaRPr lang="en-US" sz="1700" kern="1200"/>
        </a:p>
      </dsp:txBody>
      <dsp:txXfrm>
        <a:off x="333914" y="2024704"/>
        <a:ext cx="1800000" cy="720000"/>
      </dsp:txXfrm>
    </dsp:sp>
    <dsp:sp modelId="{435FC7AC-1AFB-41C0-8E86-FEB681F39B2D}">
      <dsp:nvSpPr>
        <dsp:cNvPr id="0" name=""/>
        <dsp:cNvSpPr/>
      </dsp:nvSpPr>
      <dsp:spPr>
        <a:xfrm>
          <a:off x="2943914" y="94470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F28E6-536A-4B17-B946-3B9B9AAEBF3A}">
      <dsp:nvSpPr>
        <dsp:cNvPr id="0" name=""/>
        <dsp:cNvSpPr/>
      </dsp:nvSpPr>
      <dsp:spPr>
        <a:xfrm>
          <a:off x="244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Tournaments are limited to 4 players</a:t>
          </a:r>
          <a:endParaRPr lang="en-US" sz="1700" kern="1200"/>
        </a:p>
      </dsp:txBody>
      <dsp:txXfrm>
        <a:off x="2448914" y="2024704"/>
        <a:ext cx="1800000" cy="720000"/>
      </dsp:txXfrm>
    </dsp:sp>
    <dsp:sp modelId="{2EBD6664-9649-43BE-9584-5A6DC77808C5}">
      <dsp:nvSpPr>
        <dsp:cNvPr id="0" name=""/>
        <dsp:cNvSpPr/>
      </dsp:nvSpPr>
      <dsp:spPr>
        <a:xfrm>
          <a:off x="5058914" y="94470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970BD8-E6C9-4F39-A1AC-81BB9AF8C5B8}">
      <dsp:nvSpPr>
        <dsp:cNvPr id="0" name=""/>
        <dsp:cNvSpPr/>
      </dsp:nvSpPr>
      <dsp:spPr>
        <a:xfrm>
          <a:off x="456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dirty="0"/>
            <a:t>Game cannot be played on mobile device</a:t>
          </a:r>
          <a:endParaRPr lang="en-US" sz="1700" kern="1200" dirty="0"/>
        </a:p>
      </dsp:txBody>
      <dsp:txXfrm>
        <a:off x="4563914" y="2024704"/>
        <a:ext cx="1800000" cy="720000"/>
      </dsp:txXfrm>
    </dsp:sp>
    <dsp:sp modelId="{251C42C1-3A0B-4D3C-9F44-9690FFF8031B}">
      <dsp:nvSpPr>
        <dsp:cNvPr id="0" name=""/>
        <dsp:cNvSpPr/>
      </dsp:nvSpPr>
      <dsp:spPr>
        <a:xfrm>
          <a:off x="7173914" y="94470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F3C9B-DD26-4FAF-874B-1305B46442C7}">
      <dsp:nvSpPr>
        <dsp:cNvPr id="0" name=""/>
        <dsp:cNvSpPr/>
      </dsp:nvSpPr>
      <dsp:spPr>
        <a:xfrm>
          <a:off x="667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Lack of AI Pong opponent</a:t>
          </a:r>
        </a:p>
      </dsp:txBody>
      <dsp:txXfrm>
        <a:off x="6678914" y="2024704"/>
        <a:ext cx="1800000" cy="720000"/>
      </dsp:txXfrm>
    </dsp:sp>
    <dsp:sp modelId="{32817B91-B7EE-4E1F-AEDE-86A394D22FC7}">
      <dsp:nvSpPr>
        <dsp:cNvPr id="0" name=""/>
        <dsp:cNvSpPr/>
      </dsp:nvSpPr>
      <dsp:spPr>
        <a:xfrm>
          <a:off x="9288914" y="94470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046C2-88DE-491C-85F8-153A29C7CC0A}">
      <dsp:nvSpPr>
        <dsp:cNvPr id="0" name=""/>
        <dsp:cNvSpPr/>
      </dsp:nvSpPr>
      <dsp:spPr>
        <a:xfrm>
          <a:off x="879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Users are unable to chat with each other</a:t>
          </a:r>
          <a:endParaRPr lang="en-US" sz="1700" kern="1200"/>
        </a:p>
      </dsp:txBody>
      <dsp:txXfrm>
        <a:off x="8793914" y="2024704"/>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09E9E-74A2-4FAD-8CC2-E4B2CEF43DCB}">
      <dsp:nvSpPr>
        <dsp:cNvPr id="0" name=""/>
        <dsp:cNvSpPr/>
      </dsp:nvSpPr>
      <dsp:spPr>
        <a:xfrm>
          <a:off x="375047" y="1157282"/>
          <a:ext cx="610664" cy="61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57EAC5-093D-4B98-A72D-505946F93D1C}">
      <dsp:nvSpPr>
        <dsp:cNvPr id="0" name=""/>
        <dsp:cNvSpPr/>
      </dsp:nvSpPr>
      <dsp:spPr>
        <a:xfrm>
          <a:off x="1863"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Online support to the game</a:t>
          </a:r>
          <a:endParaRPr lang="en-US" sz="1500" kern="1200" dirty="0"/>
        </a:p>
      </dsp:txBody>
      <dsp:txXfrm>
        <a:off x="1863" y="1989310"/>
        <a:ext cx="1357031" cy="542812"/>
      </dsp:txXfrm>
    </dsp:sp>
    <dsp:sp modelId="{7722EA5E-9741-4525-BA09-745D79188C9A}">
      <dsp:nvSpPr>
        <dsp:cNvPr id="0" name=""/>
        <dsp:cNvSpPr/>
      </dsp:nvSpPr>
      <dsp:spPr>
        <a:xfrm>
          <a:off x="1969559" y="1157282"/>
          <a:ext cx="610664" cy="61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E1AE9D-4E6A-4789-86E6-3BBDA8E75916}">
      <dsp:nvSpPr>
        <dsp:cNvPr id="0" name=""/>
        <dsp:cNvSpPr/>
      </dsp:nvSpPr>
      <dsp:spPr>
        <a:xfrm>
          <a:off x="1596375"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Customizable Speed</a:t>
          </a:r>
          <a:endParaRPr lang="en-US" sz="1500" kern="1200" dirty="0"/>
        </a:p>
      </dsp:txBody>
      <dsp:txXfrm>
        <a:off x="1596375" y="1989310"/>
        <a:ext cx="1357031" cy="542812"/>
      </dsp:txXfrm>
    </dsp:sp>
    <dsp:sp modelId="{5BE1C59E-1A85-434E-833B-D4A2D7268E61}">
      <dsp:nvSpPr>
        <dsp:cNvPr id="0" name=""/>
        <dsp:cNvSpPr/>
      </dsp:nvSpPr>
      <dsp:spPr>
        <a:xfrm>
          <a:off x="3564070" y="1157282"/>
          <a:ext cx="610664" cy="61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C97BE-3BD6-4AFD-A9EC-3CCD840CAAD3}">
      <dsp:nvSpPr>
        <dsp:cNvPr id="0" name=""/>
        <dsp:cNvSpPr/>
      </dsp:nvSpPr>
      <dsp:spPr>
        <a:xfrm>
          <a:off x="3190887"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Chat functionality</a:t>
          </a:r>
          <a:endParaRPr lang="en-US" sz="1500" kern="1200" dirty="0"/>
        </a:p>
      </dsp:txBody>
      <dsp:txXfrm>
        <a:off x="3190887" y="1989310"/>
        <a:ext cx="1357031" cy="542812"/>
      </dsp:txXfrm>
    </dsp:sp>
    <dsp:sp modelId="{C9E99A67-B4ED-4A27-A89D-19F866D0B2D6}">
      <dsp:nvSpPr>
        <dsp:cNvPr id="0" name=""/>
        <dsp:cNvSpPr/>
      </dsp:nvSpPr>
      <dsp:spPr>
        <a:xfrm>
          <a:off x="5158582" y="1157282"/>
          <a:ext cx="610664" cy="610664"/>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DA954-BA98-4A05-8422-A6CEB55C802E}">
      <dsp:nvSpPr>
        <dsp:cNvPr id="0" name=""/>
        <dsp:cNvSpPr/>
      </dsp:nvSpPr>
      <dsp:spPr>
        <a:xfrm>
          <a:off x="4785398"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Better Animation</a:t>
          </a:r>
        </a:p>
      </dsp:txBody>
      <dsp:txXfrm>
        <a:off x="4785398" y="1989310"/>
        <a:ext cx="1357031" cy="542812"/>
      </dsp:txXfrm>
    </dsp:sp>
    <dsp:sp modelId="{3136472E-C428-4094-8D05-3DE4BDE37ABF}">
      <dsp:nvSpPr>
        <dsp:cNvPr id="0" name=""/>
        <dsp:cNvSpPr/>
      </dsp:nvSpPr>
      <dsp:spPr>
        <a:xfrm>
          <a:off x="6753094" y="1157282"/>
          <a:ext cx="610664" cy="61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9BBEB-5DAA-4FBC-8350-FA3564160151}">
      <dsp:nvSpPr>
        <dsp:cNvPr id="0" name=""/>
        <dsp:cNvSpPr/>
      </dsp:nvSpPr>
      <dsp:spPr>
        <a:xfrm>
          <a:off x="6379910"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More Alert triggers</a:t>
          </a:r>
          <a:endParaRPr lang="en-US" sz="1500" kern="1200" dirty="0"/>
        </a:p>
      </dsp:txBody>
      <dsp:txXfrm>
        <a:off x="6379910" y="1989310"/>
        <a:ext cx="1357031" cy="542812"/>
      </dsp:txXfrm>
    </dsp:sp>
    <dsp:sp modelId="{27C8C5A7-C5C9-4E53-B5E3-B4BAD52D02CE}">
      <dsp:nvSpPr>
        <dsp:cNvPr id="0" name=""/>
        <dsp:cNvSpPr/>
      </dsp:nvSpPr>
      <dsp:spPr>
        <a:xfrm>
          <a:off x="8347605" y="1157282"/>
          <a:ext cx="610664" cy="61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B083A5-119F-4C83-9D8A-9560912D7C89}">
      <dsp:nvSpPr>
        <dsp:cNvPr id="0" name=""/>
        <dsp:cNvSpPr/>
      </dsp:nvSpPr>
      <dsp:spPr>
        <a:xfrm>
          <a:off x="7974422"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Means to send Alerts to admins</a:t>
          </a:r>
          <a:endParaRPr lang="en-US" sz="1500" kern="1200" dirty="0"/>
        </a:p>
      </dsp:txBody>
      <dsp:txXfrm>
        <a:off x="7974422" y="1989310"/>
        <a:ext cx="1357031" cy="542812"/>
      </dsp:txXfrm>
    </dsp:sp>
    <dsp:sp modelId="{81B82A4D-E77F-42E5-A49A-8701B7A46326}">
      <dsp:nvSpPr>
        <dsp:cNvPr id="0" name=""/>
        <dsp:cNvSpPr/>
      </dsp:nvSpPr>
      <dsp:spPr>
        <a:xfrm>
          <a:off x="9942117" y="1157282"/>
          <a:ext cx="610664" cy="61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BE6E9-83E5-4F59-B321-178492561EDC}">
      <dsp:nvSpPr>
        <dsp:cNvPr id="0" name=""/>
        <dsp:cNvSpPr/>
      </dsp:nvSpPr>
      <dsp:spPr>
        <a:xfrm>
          <a:off x="9568934"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Cloud Vault unsealing</a:t>
          </a:r>
          <a:endParaRPr lang="en-US" sz="1500" kern="1200" dirty="0"/>
        </a:p>
      </dsp:txBody>
      <dsp:txXfrm>
        <a:off x="9568934" y="1989310"/>
        <a:ext cx="1357031" cy="54281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B06F-CDDF-4161-81E0-84DFB5B349FD}" type="datetimeFigureOut">
              <a:rPr lang="en-AE" smtClean="0"/>
              <a:t>23 Oct 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582ED-CC11-4CC2-8EE9-91644CADC2C6}" type="slidenum">
              <a:rPr lang="en-AE" smtClean="0"/>
              <a:t>‹#›</a:t>
            </a:fld>
            <a:endParaRPr lang="en-AE"/>
          </a:p>
        </p:txBody>
      </p:sp>
    </p:spTree>
    <p:extLst>
      <p:ext uri="{BB962C8B-B14F-4D97-AF65-F5344CB8AC3E}">
        <p14:creationId xmlns:p14="http://schemas.microsoft.com/office/powerpoint/2010/main" val="13526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Site, running on Django as the backend and designed atop of bootstrap as the frontend framework</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7</a:t>
            </a:fld>
            <a:endParaRPr lang="en-AE"/>
          </a:p>
        </p:txBody>
      </p:sp>
    </p:spTree>
    <p:extLst>
      <p:ext uri="{BB962C8B-B14F-4D97-AF65-F5344CB8AC3E}">
        <p14:creationId xmlns:p14="http://schemas.microsoft.com/office/powerpoint/2010/main" val="378219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Users can manage their profiles through settings.</a:t>
            </a:r>
            <a:endParaRPr lang="en-US" b="0" dirty="0">
              <a:effectLst/>
            </a:endParaRPr>
          </a:p>
          <a:p>
            <a:pPr rtl="0"/>
            <a:r>
              <a:rPr lang="en-US" sz="1800" b="0" i="0" u="none" strike="noStrike" dirty="0">
                <a:solidFill>
                  <a:srgbClr val="000000"/>
                </a:solidFill>
                <a:effectLst/>
                <a:latin typeface="Calibri" panose="020F0502020204030204" pitchFamily="34" charset="0"/>
              </a:rPr>
              <a:t>- Key features:</a:t>
            </a:r>
            <a:endParaRPr lang="en-US" b="0" dirty="0">
              <a:effectLst/>
            </a:endParaRPr>
          </a:p>
          <a:p>
            <a:pPr rtl="0"/>
            <a:r>
              <a:rPr lang="en-US" sz="1800" b="0" i="0" u="none" strike="noStrike" dirty="0">
                <a:solidFill>
                  <a:srgbClr val="000000"/>
                </a:solidFill>
                <a:effectLst/>
                <a:latin typeface="Calibri" panose="020F0502020204030204" pitchFamily="34" charset="0"/>
              </a:rPr>
              <a:t>  - Upload avatar: Personalize profile with an image.</a:t>
            </a:r>
            <a:endParaRPr lang="en-US" b="0" dirty="0">
              <a:effectLst/>
            </a:endParaRPr>
          </a:p>
          <a:p>
            <a:pPr rtl="0"/>
            <a:r>
              <a:rPr lang="en-US" sz="1800" b="0" i="0" u="none" strike="noStrike" dirty="0">
                <a:solidFill>
                  <a:srgbClr val="000000"/>
                </a:solidFill>
                <a:effectLst/>
                <a:latin typeface="Calibri" panose="020F0502020204030204" pitchFamily="34" charset="0"/>
              </a:rPr>
              <a:t>  - Change password: Secure access by updating credentials.</a:t>
            </a:r>
            <a:endParaRPr lang="en-US" b="0" dirty="0">
              <a:effectLst/>
            </a:endParaRPr>
          </a:p>
          <a:p>
            <a:pPr rtl="0"/>
            <a:r>
              <a:rPr lang="en-US" sz="1800" b="0" i="0" u="none" strike="noStrike" dirty="0">
                <a:solidFill>
                  <a:srgbClr val="000000"/>
                </a:solidFill>
                <a:effectLst/>
                <a:latin typeface="Calibri" panose="020F0502020204030204" pitchFamily="34" charset="0"/>
              </a:rPr>
              <a:t>  - Add a nickname: Customize display name for games and interactions.</a:t>
            </a:r>
            <a:endParaRPr lang="en-US" b="0" dirty="0">
              <a:effectLst/>
            </a:endParaRPr>
          </a:p>
          <a:p>
            <a:pPr rtl="0"/>
            <a:r>
              <a:rPr lang="en-US" sz="1800" b="0" i="0" u="none" strike="noStrike" dirty="0">
                <a:solidFill>
                  <a:srgbClr val="000000"/>
                </a:solidFill>
                <a:effectLst/>
                <a:latin typeface="Calibri" panose="020F0502020204030204" pitchFamily="34" charset="0"/>
              </a:rPr>
              <a:t>  - Enable Two-Factor Authentication (2FA): Enhance security.</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19</a:t>
            </a:fld>
            <a:endParaRPr lang="en-AE"/>
          </a:p>
        </p:txBody>
      </p:sp>
    </p:spTree>
    <p:extLst>
      <p:ext uri="{BB962C8B-B14F-4D97-AF65-F5344CB8AC3E}">
        <p14:creationId xmlns:p14="http://schemas.microsoft.com/office/powerpoint/2010/main" val="2698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choosing to enable 2FA, the user is redirected to the setup page where they are asked to scan the QR code.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20</a:t>
            </a:fld>
            <a:endParaRPr lang="en-AE"/>
          </a:p>
        </p:txBody>
      </p:sp>
    </p:spTree>
    <p:extLst>
      <p:ext uri="{BB962C8B-B14F-4D97-AF65-F5344CB8AC3E}">
        <p14:creationId xmlns:p14="http://schemas.microsoft.com/office/powerpoint/2010/main" val="207653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successfully verifying the code from an authenticator app the 2FA authentication will be enabled for the user. Where upon their next login will be required to enter 2FA to complete the login process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21</a:t>
            </a:fld>
            <a:endParaRPr lang="en-AE"/>
          </a:p>
        </p:txBody>
      </p:sp>
    </p:spTree>
    <p:extLst>
      <p:ext uri="{BB962C8B-B14F-4D97-AF65-F5344CB8AC3E}">
        <p14:creationId xmlns:p14="http://schemas.microsoft.com/office/powerpoint/2010/main" val="147671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access the pong game and start with two different options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22</a:t>
            </a:fld>
            <a:endParaRPr lang="en-AE"/>
          </a:p>
        </p:txBody>
      </p:sp>
    </p:spTree>
    <p:extLst>
      <p:ext uri="{BB962C8B-B14F-4D97-AF65-F5344CB8AC3E}">
        <p14:creationId xmlns:p14="http://schemas.microsoft.com/office/powerpoint/2010/main" val="361653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Two-player game controls:</a:t>
            </a:r>
            <a:endParaRPr lang="en-US" b="0" dirty="0">
              <a:effectLst/>
            </a:endParaRPr>
          </a:p>
          <a:p>
            <a:pPr rtl="0"/>
            <a:r>
              <a:rPr lang="en-US" sz="1800" b="0" i="0" u="none" strike="noStrike" dirty="0">
                <a:solidFill>
                  <a:srgbClr val="000000"/>
                </a:solidFill>
                <a:effectLst/>
                <a:latin typeface="Calibri" panose="020F0502020204030204" pitchFamily="34" charset="0"/>
              </a:rPr>
              <a:t>    - User 1: Uses WASD keys.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 User 2: Uses arrow keys.</a:t>
            </a:r>
            <a:endParaRPr lang="en-US" b="0" dirty="0">
              <a:effectLst/>
            </a:endParaRPr>
          </a:p>
          <a:p>
            <a:pPr rtl="0"/>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23</a:t>
            </a:fld>
            <a:endParaRPr lang="en-AE"/>
          </a:p>
        </p:txBody>
      </p:sp>
    </p:spTree>
    <p:extLst>
      <p:ext uri="{BB962C8B-B14F-4D97-AF65-F5344CB8AC3E}">
        <p14:creationId xmlns:p14="http://schemas.microsoft.com/office/powerpoint/2010/main" val="308928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Displayes wins and losses by date as well as total wins and losses.</a:t>
            </a:r>
          </a:p>
        </p:txBody>
      </p:sp>
      <p:sp>
        <p:nvSpPr>
          <p:cNvPr id="4" name="Slide Number Placeholder 3"/>
          <p:cNvSpPr>
            <a:spLocks noGrp="1"/>
          </p:cNvSpPr>
          <p:nvPr>
            <p:ph type="sldNum" sz="quarter" idx="5"/>
          </p:nvPr>
        </p:nvSpPr>
        <p:spPr/>
        <p:txBody>
          <a:bodyPr/>
          <a:lstStyle/>
          <a:p>
            <a:fld id="{2B2582ED-CC11-4CC2-8EE9-91644CADC2C6}" type="slidenum">
              <a:rPr lang="en-AE" smtClean="0"/>
              <a:t>24</a:t>
            </a:fld>
            <a:endParaRPr lang="en-AE"/>
          </a:p>
        </p:txBody>
      </p:sp>
    </p:spTree>
    <p:extLst>
      <p:ext uri="{BB962C8B-B14F-4D97-AF65-F5344CB8AC3E}">
        <p14:creationId xmlns:p14="http://schemas.microsoft.com/office/powerpoint/2010/main" val="2442428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Bracket system for organizing matches:</a:t>
            </a:r>
            <a:endParaRPr lang="en-US" b="0" dirty="0">
              <a:effectLst/>
            </a:endParaRPr>
          </a:p>
          <a:p>
            <a:pPr rtl="0"/>
            <a:r>
              <a:rPr lang="en-US" sz="1800" b="0" i="0" u="none" strike="noStrike" dirty="0">
                <a:solidFill>
                  <a:srgbClr val="000000"/>
                </a:solidFill>
                <a:effectLst/>
                <a:latin typeface="Calibri" panose="020F0502020204030204" pitchFamily="34" charset="0"/>
              </a:rPr>
              <a:t>  - after inputting Player aliases: Displays nicknames.</a:t>
            </a:r>
            <a:endParaRPr lang="en-US" b="0" dirty="0">
              <a:effectLst/>
            </a:endParaRPr>
          </a:p>
          <a:p>
            <a:pPr rtl="0"/>
            <a:r>
              <a:rPr lang="en-US" sz="1800" b="0" i="0" u="none" strike="noStrike" dirty="0">
                <a:solidFill>
                  <a:srgbClr val="000000"/>
                </a:solidFill>
                <a:effectLst/>
                <a:latin typeface="Calibri" panose="020F0502020204030204" pitchFamily="34" charset="0"/>
              </a:rPr>
              <a:t>  -  after Randomization: Shuffle player positions in the bracket for fairness in matchmaking.</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25</a:t>
            </a:fld>
            <a:endParaRPr lang="en-AE"/>
          </a:p>
        </p:txBody>
      </p:sp>
    </p:spTree>
    <p:extLst>
      <p:ext uri="{BB962C8B-B14F-4D97-AF65-F5344CB8AC3E}">
        <p14:creationId xmlns:p14="http://schemas.microsoft.com/office/powerpoint/2010/main" val="6547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AE" dirty="0"/>
              <a:t>ach match continues till one player gets 10 points and then the winner of that match is displayed in the brackets</a:t>
            </a:r>
          </a:p>
        </p:txBody>
      </p:sp>
      <p:sp>
        <p:nvSpPr>
          <p:cNvPr id="4" name="Slide Number Placeholder 3"/>
          <p:cNvSpPr>
            <a:spLocks noGrp="1"/>
          </p:cNvSpPr>
          <p:nvPr>
            <p:ph type="sldNum" sz="quarter" idx="5"/>
          </p:nvPr>
        </p:nvSpPr>
        <p:spPr/>
        <p:txBody>
          <a:bodyPr/>
          <a:lstStyle/>
          <a:p>
            <a:fld id="{2B2582ED-CC11-4CC2-8EE9-91644CADC2C6}" type="slidenum">
              <a:rPr lang="en-AE" smtClean="0"/>
              <a:t>26</a:t>
            </a:fld>
            <a:endParaRPr lang="en-AE"/>
          </a:p>
        </p:txBody>
      </p:sp>
    </p:spTree>
    <p:extLst>
      <p:ext uri="{BB962C8B-B14F-4D97-AF65-F5344CB8AC3E}">
        <p14:creationId xmlns:p14="http://schemas.microsoft.com/office/powerpoint/2010/main" val="14506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30</a:t>
            </a:fld>
            <a:endParaRPr lang="en-AE"/>
          </a:p>
        </p:txBody>
      </p:sp>
    </p:spTree>
    <p:extLst>
      <p:ext uri="{BB962C8B-B14F-4D97-AF65-F5344CB8AC3E}">
        <p14:creationId xmlns:p14="http://schemas.microsoft.com/office/powerpoint/2010/main" val="147704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site is accessed through nginx, integrated with mod security to safeguard the server. Vital keys required for the operation of the sites and other services are stored in the vault to maximize protection and cant be access without prior unsealing.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32</a:t>
            </a:fld>
            <a:endParaRPr lang="en-AE"/>
          </a:p>
        </p:txBody>
      </p:sp>
    </p:spTree>
    <p:extLst>
      <p:ext uri="{BB962C8B-B14F-4D97-AF65-F5344CB8AC3E}">
        <p14:creationId xmlns:p14="http://schemas.microsoft.com/office/powerpoint/2010/main" val="66532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users can register their accounts by clicking the arrow near the guest icon and pressing sign up. </a:t>
            </a:r>
          </a:p>
          <a:p>
            <a:r>
              <a:rPr lang="en-US" dirty="0"/>
              <a:t>Add video logging in</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8</a:t>
            </a:fld>
            <a:endParaRPr lang="en-AE"/>
          </a:p>
        </p:txBody>
      </p:sp>
    </p:spTree>
    <p:extLst>
      <p:ext uri="{BB962C8B-B14F-4D97-AF65-F5344CB8AC3E}">
        <p14:creationId xmlns:p14="http://schemas.microsoft.com/office/powerpoint/2010/main" val="64329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separated each of our services from into different containers. This allowed us to collaborate more easily while also increasing the overall reliability of the entire site while also increasing the security.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33</a:t>
            </a:fld>
            <a:endParaRPr lang="en-AE"/>
          </a:p>
        </p:txBody>
      </p:sp>
    </p:spTree>
    <p:extLst>
      <p:ext uri="{BB962C8B-B14F-4D97-AF65-F5344CB8AC3E}">
        <p14:creationId xmlns:p14="http://schemas.microsoft.com/office/powerpoint/2010/main" val="2595928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performance limitations?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34</a:t>
            </a:fld>
            <a:endParaRPr lang="en-AE"/>
          </a:p>
        </p:txBody>
      </p:sp>
    </p:spTree>
    <p:extLst>
      <p:ext uri="{BB962C8B-B14F-4D97-AF65-F5344CB8AC3E}">
        <p14:creationId xmlns:p14="http://schemas.microsoft.com/office/powerpoint/2010/main" val="112217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9</a:t>
            </a:fld>
            <a:endParaRPr lang="en-AE"/>
          </a:p>
        </p:txBody>
      </p:sp>
    </p:spTree>
    <p:extLst>
      <p:ext uri="{BB962C8B-B14F-4D97-AF65-F5344CB8AC3E}">
        <p14:creationId xmlns:p14="http://schemas.microsoft.com/office/powerpoint/2010/main" val="350638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registered, they can proceed to the login page and enter their credentials. After which they will be redirected to the home page and are able to confirm they are logged in with their username shown in the top right of the site.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10</a:t>
            </a:fld>
            <a:endParaRPr lang="en-AE"/>
          </a:p>
        </p:txBody>
      </p:sp>
    </p:spTree>
    <p:extLst>
      <p:ext uri="{BB962C8B-B14F-4D97-AF65-F5344CB8AC3E}">
        <p14:creationId xmlns:p14="http://schemas.microsoft.com/office/powerpoint/2010/main" val="44681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designed on bootstrap, it allows the developer to easily accommodate for support for multiple different browsers. As it can be seen with Chrome and Firefox side by side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11</a:t>
            </a:fld>
            <a:endParaRPr lang="en-AE"/>
          </a:p>
        </p:txBody>
      </p:sp>
    </p:spTree>
    <p:extLst>
      <p:ext uri="{BB962C8B-B14F-4D97-AF65-F5344CB8AC3E}">
        <p14:creationId xmlns:p14="http://schemas.microsoft.com/office/powerpoint/2010/main" val="279559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seamlessly explore the site without having their system being burdened. By sending the client the segment required for the next page, we are able to reduce load on the client system and network bandwidth resulting in a faster and snappier website experience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12</a:t>
            </a:fld>
            <a:endParaRPr lang="en-AE"/>
          </a:p>
        </p:txBody>
      </p:sp>
    </p:spTree>
    <p:extLst>
      <p:ext uri="{BB962C8B-B14F-4D97-AF65-F5344CB8AC3E}">
        <p14:creationId xmlns:p14="http://schemas.microsoft.com/office/powerpoint/2010/main" val="249688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user is able to switch between pages seamlessly nor any sign of the browser loading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13</a:t>
            </a:fld>
            <a:endParaRPr lang="en-AE"/>
          </a:p>
        </p:txBody>
      </p:sp>
    </p:spTree>
    <p:extLst>
      <p:ext uri="{BB962C8B-B14F-4D97-AF65-F5344CB8AC3E}">
        <p14:creationId xmlns:p14="http://schemas.microsoft.com/office/powerpoint/2010/main" val="24080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only way to login, alternatively the user may decide to sign up or login using their 42 account. Upon clicking it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16</a:t>
            </a:fld>
            <a:endParaRPr lang="en-AE"/>
          </a:p>
        </p:txBody>
      </p:sp>
    </p:spTree>
    <p:extLst>
      <p:ext uri="{BB962C8B-B14F-4D97-AF65-F5344CB8AC3E}">
        <p14:creationId xmlns:p14="http://schemas.microsoft.com/office/powerpoint/2010/main" val="25913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will redirected to the 42 site. If already logged in, they will asked to authorize the site and will be redirected back to our site.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17</a:t>
            </a:fld>
            <a:endParaRPr lang="en-AE"/>
          </a:p>
        </p:txBody>
      </p:sp>
    </p:spTree>
    <p:extLst>
      <p:ext uri="{BB962C8B-B14F-4D97-AF65-F5344CB8AC3E}">
        <p14:creationId xmlns:p14="http://schemas.microsoft.com/office/powerpoint/2010/main" val="203688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4C1C-DE55-C7DB-E53C-1A35D26AB3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E"/>
          </a:p>
        </p:txBody>
      </p:sp>
      <p:sp>
        <p:nvSpPr>
          <p:cNvPr id="3" name="Subtitle 2">
            <a:extLst>
              <a:ext uri="{FF2B5EF4-FFF2-40B4-BE49-F238E27FC236}">
                <a16:creationId xmlns:a16="http://schemas.microsoft.com/office/drawing/2014/main" id="{F2C8F919-6395-5F70-8C17-2043F6150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E"/>
          </a:p>
        </p:txBody>
      </p:sp>
      <p:sp>
        <p:nvSpPr>
          <p:cNvPr id="4" name="Date Placeholder 3">
            <a:extLst>
              <a:ext uri="{FF2B5EF4-FFF2-40B4-BE49-F238E27FC236}">
                <a16:creationId xmlns:a16="http://schemas.microsoft.com/office/drawing/2014/main" id="{D775B277-A3C9-476F-CDFC-ACBE12783BB7}"/>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29D4E185-D4B8-4583-B073-252736B3AF3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F4A5020-53F9-88B7-3CFB-DCC3FF3197DA}"/>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5082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8770-4F86-BF22-6397-B8B1D6C6CF35}"/>
              </a:ext>
            </a:extLst>
          </p:cNvPr>
          <p:cNvSpPr>
            <a:spLocks noGrp="1"/>
          </p:cNvSpPr>
          <p:nvPr>
            <p:ph type="title"/>
          </p:nvPr>
        </p:nvSpPr>
        <p:spPr/>
        <p:txBody>
          <a:bodyPr/>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E091B9FE-4AE5-2723-3670-61DBA3C9C6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3304E626-633C-6746-73B6-A8143B1E1AA8}"/>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08999EFE-7137-30EE-620B-B177500126C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E4D6E89-3EEA-478C-33B3-E31D584BACD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15633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19953-936C-9B15-305C-E67AA0EC39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F8894D41-A1C0-8DCF-F6A3-C8F254329F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D5AEF831-1481-7D9D-9FF2-15B4169ED3CF}"/>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DD0ABF36-47C5-54E7-B92B-2862DB95EE6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006E013-EFBE-40CF-BEA8-3625C0FC3B0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7653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9F71E8-EE7F-4944-81A1-77C4C0BD10E3}"/>
              </a:ext>
            </a:extLst>
          </p:cNvPr>
          <p:cNvSpPr/>
          <p:nvPr userDrawn="1"/>
        </p:nvSpPr>
        <p:spPr>
          <a:xfrm>
            <a:off x="786085" y="2245189"/>
            <a:ext cx="1621356" cy="16213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4C27A7-B56F-4393-9A81-FD321AC58932}"/>
              </a:ext>
            </a:extLst>
          </p:cNvPr>
          <p:cNvSpPr/>
          <p:nvPr userDrawn="1"/>
        </p:nvSpPr>
        <p:spPr>
          <a:xfrm>
            <a:off x="3041520"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4B835E-8A36-4DCD-A51F-3F8223483370}"/>
              </a:ext>
            </a:extLst>
          </p:cNvPr>
          <p:cNvSpPr/>
          <p:nvPr userDrawn="1"/>
        </p:nvSpPr>
        <p:spPr>
          <a:xfrm>
            <a:off x="5291138"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7865FF-4B47-4B78-9C51-89766AADB2B8}"/>
              </a:ext>
            </a:extLst>
          </p:cNvPr>
          <p:cNvSpPr/>
          <p:nvPr userDrawn="1"/>
        </p:nvSpPr>
        <p:spPr>
          <a:xfrm>
            <a:off x="7540757"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8">
            <a:extLst>
              <a:ext uri="{FF2B5EF4-FFF2-40B4-BE49-F238E27FC236}">
                <a16:creationId xmlns:a16="http://schemas.microsoft.com/office/drawing/2014/main" id="{69E24AB4-1A39-46EB-A40F-3E36190E1BC9}"/>
              </a:ext>
            </a:extLst>
          </p:cNvPr>
          <p:cNvSpPr>
            <a:spLocks noGrp="1"/>
          </p:cNvSpPr>
          <p:nvPr>
            <p:ph type="pic" sz="quarter" idx="21"/>
          </p:nvPr>
        </p:nvSpPr>
        <p:spPr>
          <a:xfrm>
            <a:off x="840630" y="2299734"/>
            <a:ext cx="1512266" cy="1512266"/>
          </a:xfrm>
          <a:prstGeom prst="ellipse">
            <a:avLst/>
          </a:prstGeom>
        </p:spPr>
        <p:txBody>
          <a:bodyPr anchor="ctr">
            <a:normAutofit/>
          </a:bodyPr>
          <a:lstStyle>
            <a:lvl1pPr marL="0" indent="0" algn="ctr">
              <a:buNone/>
              <a:defRPr sz="1000"/>
            </a:lvl1pPr>
          </a:lstStyle>
          <a:p>
            <a:endParaRPr lang="en-US"/>
          </a:p>
        </p:txBody>
      </p:sp>
      <p:sp>
        <p:nvSpPr>
          <p:cNvPr id="16" name="Picture Placeholder 18">
            <a:extLst>
              <a:ext uri="{FF2B5EF4-FFF2-40B4-BE49-F238E27FC236}">
                <a16:creationId xmlns:a16="http://schemas.microsoft.com/office/drawing/2014/main" id="{830C6B90-752D-4D13-853A-25DDE7FF4A56}"/>
              </a:ext>
            </a:extLst>
          </p:cNvPr>
          <p:cNvSpPr>
            <a:spLocks noGrp="1"/>
          </p:cNvSpPr>
          <p:nvPr>
            <p:ph type="pic" sz="quarter" idx="22"/>
          </p:nvPr>
        </p:nvSpPr>
        <p:spPr>
          <a:xfrm>
            <a:off x="3088496" y="2299734"/>
            <a:ext cx="1512266" cy="1512266"/>
          </a:xfrm>
          <a:prstGeom prst="ellipse">
            <a:avLst/>
          </a:prstGeom>
        </p:spPr>
        <p:txBody>
          <a:bodyPr anchor="ctr">
            <a:normAutofit/>
          </a:bodyPr>
          <a:lstStyle>
            <a:lvl1pPr marL="0" indent="0" algn="ctr">
              <a:buNone/>
              <a:defRPr sz="1000"/>
            </a:lvl1pPr>
          </a:lstStyle>
          <a:p>
            <a:endParaRPr lang="en-US"/>
          </a:p>
        </p:txBody>
      </p:sp>
      <p:sp>
        <p:nvSpPr>
          <p:cNvPr id="17" name="Picture Placeholder 18">
            <a:extLst>
              <a:ext uri="{FF2B5EF4-FFF2-40B4-BE49-F238E27FC236}">
                <a16:creationId xmlns:a16="http://schemas.microsoft.com/office/drawing/2014/main" id="{D8BE65DE-F4D6-4A50-8E37-95593DD656D1}"/>
              </a:ext>
            </a:extLst>
          </p:cNvPr>
          <p:cNvSpPr>
            <a:spLocks noGrp="1"/>
          </p:cNvSpPr>
          <p:nvPr>
            <p:ph type="pic" sz="quarter" idx="23"/>
          </p:nvPr>
        </p:nvSpPr>
        <p:spPr>
          <a:xfrm>
            <a:off x="5338114" y="2299734"/>
            <a:ext cx="1512266" cy="1512266"/>
          </a:xfrm>
          <a:prstGeom prst="ellipse">
            <a:avLst/>
          </a:prstGeom>
        </p:spPr>
        <p:txBody>
          <a:bodyPr anchor="ctr">
            <a:normAutofit/>
          </a:bodyPr>
          <a:lstStyle>
            <a:lvl1pPr marL="0" indent="0" algn="ctr">
              <a:buNone/>
              <a:defRPr sz="1000"/>
            </a:lvl1pPr>
          </a:lstStyle>
          <a:p>
            <a:endParaRPr lang="en-US"/>
          </a:p>
        </p:txBody>
      </p:sp>
      <p:sp>
        <p:nvSpPr>
          <p:cNvPr id="20" name="Picture Placeholder 18">
            <a:extLst>
              <a:ext uri="{FF2B5EF4-FFF2-40B4-BE49-F238E27FC236}">
                <a16:creationId xmlns:a16="http://schemas.microsoft.com/office/drawing/2014/main" id="{0C4EF2E9-A9C0-4BDC-9D68-C6AC89C94B88}"/>
              </a:ext>
            </a:extLst>
          </p:cNvPr>
          <p:cNvSpPr>
            <a:spLocks noGrp="1"/>
          </p:cNvSpPr>
          <p:nvPr>
            <p:ph type="pic" sz="quarter" idx="24"/>
          </p:nvPr>
        </p:nvSpPr>
        <p:spPr>
          <a:xfrm>
            <a:off x="7587733" y="2299734"/>
            <a:ext cx="1512266" cy="1512266"/>
          </a:xfrm>
          <a:prstGeom prst="ellipse">
            <a:avLst/>
          </a:prstGeom>
        </p:spPr>
        <p:txBody>
          <a:bodyPr anchor="ctr">
            <a:normAutofit/>
          </a:bodyPr>
          <a:lstStyle>
            <a:lvl1pPr marL="0" indent="0" algn="ctr">
              <a:buNone/>
              <a:defRPr sz="1000"/>
            </a:lvl1pPr>
          </a:lstStyle>
          <a:p>
            <a:endParaRPr lang="en-US"/>
          </a:p>
        </p:txBody>
      </p:sp>
      <p:sp>
        <p:nvSpPr>
          <p:cNvPr id="2" name="Date Placeholder 1">
            <a:extLst>
              <a:ext uri="{FF2B5EF4-FFF2-40B4-BE49-F238E27FC236}">
                <a16:creationId xmlns:a16="http://schemas.microsoft.com/office/drawing/2014/main" id="{A8DB7366-F2D3-4423-AFC0-8CF5A476E5B9}"/>
              </a:ext>
            </a:extLst>
          </p:cNvPr>
          <p:cNvSpPr>
            <a:spLocks noGrp="1"/>
          </p:cNvSpPr>
          <p:nvPr>
            <p:ph type="dt" sz="half" idx="10"/>
          </p:nvPr>
        </p:nvSpPr>
        <p:spPr/>
        <p:txBody>
          <a:bodyPr/>
          <a:lstStyle/>
          <a:p>
            <a:fld id="{2A894BF1-8D3E-4004-9D9C-E6C3DC6EA064}" type="datetimeFigureOut">
              <a:rPr lang="en-US" smtClean="0"/>
              <a:t>10/23/2024</a:t>
            </a:fld>
            <a:endParaRPr lang="en-US"/>
          </a:p>
        </p:txBody>
      </p:sp>
      <p:sp>
        <p:nvSpPr>
          <p:cNvPr id="3" name="Footer Placeholder 2">
            <a:extLst>
              <a:ext uri="{FF2B5EF4-FFF2-40B4-BE49-F238E27FC236}">
                <a16:creationId xmlns:a16="http://schemas.microsoft.com/office/drawing/2014/main" id="{2D71DED8-EAA3-4EC4-BF66-E97054648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DF61C-B7E2-4BAC-AF5B-354C8757261B}"/>
              </a:ext>
            </a:extLst>
          </p:cNvPr>
          <p:cNvSpPr>
            <a:spLocks noGrp="1"/>
          </p:cNvSpPr>
          <p:nvPr>
            <p:ph type="sldNum" sz="quarter" idx="12"/>
          </p:nvPr>
        </p:nvSpPr>
        <p:spPr/>
        <p:txBody>
          <a:bodyPr/>
          <a:lstStyle/>
          <a:p>
            <a:fld id="{F3BB0851-680D-4F20-952F-CE68C8DC2298}" type="slidenum">
              <a:rPr lang="en-US" smtClean="0"/>
              <a:t>‹#›</a:t>
            </a:fld>
            <a:endParaRPr lang="en-US"/>
          </a:p>
        </p:txBody>
      </p:sp>
      <p:sp>
        <p:nvSpPr>
          <p:cNvPr id="9" name="Oval 8">
            <a:extLst>
              <a:ext uri="{FF2B5EF4-FFF2-40B4-BE49-F238E27FC236}">
                <a16:creationId xmlns:a16="http://schemas.microsoft.com/office/drawing/2014/main" id="{268EDE4F-E9D9-44B7-A24C-D2B5A789CF3A}"/>
              </a:ext>
            </a:extLst>
          </p:cNvPr>
          <p:cNvSpPr/>
          <p:nvPr userDrawn="1"/>
        </p:nvSpPr>
        <p:spPr>
          <a:xfrm>
            <a:off x="9790373"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18">
            <a:extLst>
              <a:ext uri="{FF2B5EF4-FFF2-40B4-BE49-F238E27FC236}">
                <a16:creationId xmlns:a16="http://schemas.microsoft.com/office/drawing/2014/main" id="{BA7B0916-9945-4FED-A7E5-B400AEA56EBE}"/>
              </a:ext>
            </a:extLst>
          </p:cNvPr>
          <p:cNvSpPr>
            <a:spLocks noGrp="1"/>
          </p:cNvSpPr>
          <p:nvPr>
            <p:ph type="pic" sz="quarter" idx="25"/>
          </p:nvPr>
        </p:nvSpPr>
        <p:spPr>
          <a:xfrm>
            <a:off x="9839102" y="2299734"/>
            <a:ext cx="1512266" cy="1512266"/>
          </a:xfrm>
          <a:prstGeom prst="ellipse">
            <a:avLst/>
          </a:prstGeom>
        </p:spPr>
        <p:txBody>
          <a:bodyPr anchor="ctr">
            <a:normAutofit/>
          </a:bodyPr>
          <a:lstStyle>
            <a:lvl1pPr marL="0" indent="0" algn="ctr">
              <a:buNone/>
              <a:defRPr sz="1000"/>
            </a:lvl1pPr>
          </a:lstStyle>
          <a:p>
            <a:endParaRPr lang="en-US"/>
          </a:p>
        </p:txBody>
      </p:sp>
    </p:spTree>
    <p:extLst>
      <p:ext uri="{BB962C8B-B14F-4D97-AF65-F5344CB8AC3E}">
        <p14:creationId xmlns:p14="http://schemas.microsoft.com/office/powerpoint/2010/main" val="134487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9CF2-B579-AEB9-6CD7-05C067412EDE}"/>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57EBAA2-B5F0-7BFB-992B-6162370F9A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238F8905-E304-3FCD-FD0E-5B48FC8DBE9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AEF7324-722E-8EEA-89EB-70CB7735F35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947CC7D-9693-E5E0-D06F-82DE82A14042}"/>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48991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0D1B-84E8-456F-E730-B42D6ADC56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E"/>
          </a:p>
        </p:txBody>
      </p:sp>
      <p:sp>
        <p:nvSpPr>
          <p:cNvPr id="3" name="Text Placeholder 2">
            <a:extLst>
              <a:ext uri="{FF2B5EF4-FFF2-40B4-BE49-F238E27FC236}">
                <a16:creationId xmlns:a16="http://schemas.microsoft.com/office/drawing/2014/main" id="{267CB8C4-787F-97C6-1C09-C3DB03616E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C91E34-A6B9-FD43-6702-742FE3B6474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4B2189B-6072-5434-185F-E8190D8CD24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B6ACAA5-A21D-48C5-32F3-655F283DB78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84674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6C58-E726-6274-B506-4FF7B0AE0868}"/>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07B303F-5124-891E-949F-EDDE2F1C7F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Content Placeholder 3">
            <a:extLst>
              <a:ext uri="{FF2B5EF4-FFF2-40B4-BE49-F238E27FC236}">
                <a16:creationId xmlns:a16="http://schemas.microsoft.com/office/drawing/2014/main" id="{348A1068-29FE-D5E5-6624-4F09AE7E06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Date Placeholder 4">
            <a:extLst>
              <a:ext uri="{FF2B5EF4-FFF2-40B4-BE49-F238E27FC236}">
                <a16:creationId xmlns:a16="http://schemas.microsoft.com/office/drawing/2014/main" id="{A544CBA1-48FB-2DF4-B04C-7A4C769D6CC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B722F41-1560-E57E-5363-888F61C56D7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A38F713-60E6-1B39-E76C-5CDC2BFB4B21}"/>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6801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AF0C-FD88-BE84-E89D-79277FE4F9B0}"/>
              </a:ext>
            </a:extLst>
          </p:cNvPr>
          <p:cNvSpPr>
            <a:spLocks noGrp="1"/>
          </p:cNvSpPr>
          <p:nvPr>
            <p:ph type="title"/>
          </p:nvPr>
        </p:nvSpPr>
        <p:spPr>
          <a:xfrm>
            <a:off x="839788" y="365125"/>
            <a:ext cx="10515600" cy="1325563"/>
          </a:xfrm>
        </p:spPr>
        <p:txBody>
          <a:bodyPr/>
          <a:lstStyle/>
          <a:p>
            <a:r>
              <a:rPr lang="en-GB"/>
              <a:t>Click to edit Master title style</a:t>
            </a:r>
            <a:endParaRPr lang="en-AE"/>
          </a:p>
        </p:txBody>
      </p:sp>
      <p:sp>
        <p:nvSpPr>
          <p:cNvPr id="3" name="Text Placeholder 2">
            <a:extLst>
              <a:ext uri="{FF2B5EF4-FFF2-40B4-BE49-F238E27FC236}">
                <a16:creationId xmlns:a16="http://schemas.microsoft.com/office/drawing/2014/main" id="{6F99479C-67A0-30F8-0DD3-31E43A293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E48123-483C-3DBA-38AB-FBB15E3177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Text Placeholder 4">
            <a:extLst>
              <a:ext uri="{FF2B5EF4-FFF2-40B4-BE49-F238E27FC236}">
                <a16:creationId xmlns:a16="http://schemas.microsoft.com/office/drawing/2014/main" id="{D0FC46F2-0137-392D-D5B1-717C1E7BD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F7D395-1CC2-7594-186C-7D0D13D143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7" name="Date Placeholder 6">
            <a:extLst>
              <a:ext uri="{FF2B5EF4-FFF2-40B4-BE49-F238E27FC236}">
                <a16:creationId xmlns:a16="http://schemas.microsoft.com/office/drawing/2014/main" id="{B755DF3B-7107-F2CC-1BD3-3291E0D7C4D2}"/>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8" name="Footer Placeholder 7">
            <a:extLst>
              <a:ext uri="{FF2B5EF4-FFF2-40B4-BE49-F238E27FC236}">
                <a16:creationId xmlns:a16="http://schemas.microsoft.com/office/drawing/2014/main" id="{8E013573-C5CC-439E-3C07-6A6FA2CCC1B5}"/>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A924F3D9-CC7B-00F0-B638-691A2953B833}"/>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7467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C2D8-1D84-1991-113A-CA1A588CC179}"/>
              </a:ext>
            </a:extLst>
          </p:cNvPr>
          <p:cNvSpPr>
            <a:spLocks noGrp="1"/>
          </p:cNvSpPr>
          <p:nvPr>
            <p:ph type="title"/>
          </p:nvPr>
        </p:nvSpPr>
        <p:spPr/>
        <p:txBody>
          <a:bodyPr/>
          <a:lstStyle/>
          <a:p>
            <a:r>
              <a:rPr lang="en-GB"/>
              <a:t>Click to edit Master title style</a:t>
            </a:r>
            <a:endParaRPr lang="en-AE"/>
          </a:p>
        </p:txBody>
      </p:sp>
      <p:sp>
        <p:nvSpPr>
          <p:cNvPr id="3" name="Date Placeholder 2">
            <a:extLst>
              <a:ext uri="{FF2B5EF4-FFF2-40B4-BE49-F238E27FC236}">
                <a16:creationId xmlns:a16="http://schemas.microsoft.com/office/drawing/2014/main" id="{E8BC7232-B4C3-63A5-0BEF-EE8410A77361}"/>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4" name="Footer Placeholder 3">
            <a:extLst>
              <a:ext uri="{FF2B5EF4-FFF2-40B4-BE49-F238E27FC236}">
                <a16:creationId xmlns:a16="http://schemas.microsoft.com/office/drawing/2014/main" id="{5EFAA7E6-6D29-C137-FED2-236CE8590BFE}"/>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FCFF1D72-081E-9D5F-6C64-384665534C44}"/>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80425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85820-D395-A61E-3DAD-63968ABF18BA}"/>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3" name="Footer Placeholder 2">
            <a:extLst>
              <a:ext uri="{FF2B5EF4-FFF2-40B4-BE49-F238E27FC236}">
                <a16:creationId xmlns:a16="http://schemas.microsoft.com/office/drawing/2014/main" id="{0F6DE75C-EC94-32E4-D63E-383B238CE77D}"/>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D47E52A0-7381-4794-543D-05C890D9201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12031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BF15-659A-546E-CA6D-5CBCA38219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Content Placeholder 2">
            <a:extLst>
              <a:ext uri="{FF2B5EF4-FFF2-40B4-BE49-F238E27FC236}">
                <a16:creationId xmlns:a16="http://schemas.microsoft.com/office/drawing/2014/main" id="{FE984964-BA92-D245-20C7-E74320164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Text Placeholder 3">
            <a:extLst>
              <a:ext uri="{FF2B5EF4-FFF2-40B4-BE49-F238E27FC236}">
                <a16:creationId xmlns:a16="http://schemas.microsoft.com/office/drawing/2014/main" id="{F75A50C8-7B57-6867-DB63-56BFBA8BF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76B4FD-ED90-A74E-B290-5DA907467213}"/>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1841B4D3-F694-51F1-FDE9-7673D30EC1A9}"/>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60BAF4C-F354-973C-A6BB-B4594EA2B47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20091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1B5F-A80C-2C91-C6B3-22EDEBAAE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Picture Placeholder 2">
            <a:extLst>
              <a:ext uri="{FF2B5EF4-FFF2-40B4-BE49-F238E27FC236}">
                <a16:creationId xmlns:a16="http://schemas.microsoft.com/office/drawing/2014/main" id="{9B06951E-48EE-BD81-A115-0A97A622E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DDD1CC4B-47C0-AA06-6B0D-8E9AB5941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3727A5-7A7E-B02A-1A72-E4ECBD5BEBB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8EADE18-D1BA-D75B-68A7-2AF7E4CFA150}"/>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8EA58DF-090F-0292-BD62-7065696A7E7D}"/>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5654116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4C1BC-0F05-BDF1-F65E-F7FADF89F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E"/>
          </a:p>
        </p:txBody>
      </p:sp>
      <p:sp>
        <p:nvSpPr>
          <p:cNvPr id="3" name="Text Placeholder 2">
            <a:extLst>
              <a:ext uri="{FF2B5EF4-FFF2-40B4-BE49-F238E27FC236}">
                <a16:creationId xmlns:a16="http://schemas.microsoft.com/office/drawing/2014/main" id="{0EBB7844-BAD0-F696-BF8B-65AD2806B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438A0D04-C4C7-84B5-360C-0735D9D30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E9A7B3C8-9D6A-DCC8-CD87-69153C1CE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8D3BE752-75A2-A1E2-4E90-19CB8A2D0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952050-6077-407D-8896-331E2654D213}" type="slidenum">
              <a:rPr lang="en-AE" smtClean="0"/>
              <a:t>‹#›</a:t>
            </a:fld>
            <a:endParaRPr lang="en-AE"/>
          </a:p>
        </p:txBody>
      </p:sp>
    </p:spTree>
    <p:extLst>
      <p:ext uri="{BB962C8B-B14F-4D97-AF65-F5344CB8AC3E}">
        <p14:creationId xmlns:p14="http://schemas.microsoft.com/office/powerpoint/2010/main" val="21173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287F69D-A804-1421-F80D-B0CC951D8E44}"/>
              </a:ext>
            </a:extLst>
          </p:cNvPr>
          <p:cNvPicPr>
            <a:picLocks noChangeAspect="1"/>
          </p:cNvPicPr>
          <p:nvPr/>
        </p:nvPicPr>
        <p:blipFill>
          <a:blip r:embed="rId2"/>
          <a:srcRect t="11111"/>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41"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3" name="Group 4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44" name="Freeform: Shape 4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7D00F68-44F6-3BBC-ECB6-5EADF230AB6D}"/>
              </a:ext>
            </a:extLst>
          </p:cNvPr>
          <p:cNvSpPr>
            <a:spLocks noGrp="1"/>
          </p:cNvSpPr>
          <p:nvPr>
            <p:ph type="ctrTitle"/>
          </p:nvPr>
        </p:nvSpPr>
        <p:spPr>
          <a:xfrm>
            <a:off x="838199" y="1120676"/>
            <a:ext cx="7021513" cy="2308324"/>
          </a:xfrm>
        </p:spPr>
        <p:txBody>
          <a:bodyPr>
            <a:normAutofit/>
          </a:bodyPr>
          <a:lstStyle/>
          <a:p>
            <a:pPr algn="l"/>
            <a:r>
              <a:rPr lang="en-US" sz="7200">
                <a:solidFill>
                  <a:srgbClr val="FFFFFF"/>
                </a:solidFill>
              </a:rPr>
              <a:t>Transcendence</a:t>
            </a:r>
            <a:endParaRPr lang="en-AE" sz="7200">
              <a:solidFill>
                <a:srgbClr val="FFFFFF"/>
              </a:solidFill>
            </a:endParaRPr>
          </a:p>
        </p:txBody>
      </p:sp>
      <p:sp>
        <p:nvSpPr>
          <p:cNvPr id="3" name="Subtitle 2">
            <a:extLst>
              <a:ext uri="{FF2B5EF4-FFF2-40B4-BE49-F238E27FC236}">
                <a16:creationId xmlns:a16="http://schemas.microsoft.com/office/drawing/2014/main" id="{1A6BCD69-9A09-D364-DDF0-655520B7966A}"/>
              </a:ext>
            </a:extLst>
          </p:cNvPr>
          <p:cNvSpPr>
            <a:spLocks noGrp="1"/>
          </p:cNvSpPr>
          <p:nvPr>
            <p:ph type="subTitle" idx="1"/>
          </p:nvPr>
        </p:nvSpPr>
        <p:spPr>
          <a:xfrm>
            <a:off x="835024" y="3809999"/>
            <a:ext cx="7025753" cy="1012778"/>
          </a:xfrm>
        </p:spPr>
        <p:txBody>
          <a:bodyPr>
            <a:normAutofit/>
          </a:bodyPr>
          <a:lstStyle/>
          <a:p>
            <a:pPr algn="l"/>
            <a:r>
              <a:rPr lang="en-US">
                <a:solidFill>
                  <a:srgbClr val="FFFFFF"/>
                </a:solidFill>
              </a:rPr>
              <a:t>October 2024</a:t>
            </a:r>
            <a:endParaRPr lang="en-AE">
              <a:solidFill>
                <a:srgbClr val="FFFFFF"/>
              </a:solidFill>
            </a:endParaRPr>
          </a:p>
        </p:txBody>
      </p:sp>
      <p:sp>
        <p:nvSpPr>
          <p:cNvPr id="4" name="Subtitle 2">
            <a:extLst>
              <a:ext uri="{FF2B5EF4-FFF2-40B4-BE49-F238E27FC236}">
                <a16:creationId xmlns:a16="http://schemas.microsoft.com/office/drawing/2014/main" id="{A9861245-4E99-3897-ADD8-E06301E453A4}"/>
              </a:ext>
            </a:extLst>
          </p:cNvPr>
          <p:cNvSpPr txBox="1">
            <a:spLocks/>
          </p:cNvSpPr>
          <p:nvPr/>
        </p:nvSpPr>
        <p:spPr>
          <a:xfrm>
            <a:off x="6626354" y="3602038"/>
            <a:ext cx="677265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
        <p:nvSpPr>
          <p:cNvPr id="5" name="Subtitle 2">
            <a:extLst>
              <a:ext uri="{FF2B5EF4-FFF2-40B4-BE49-F238E27FC236}">
                <a16:creationId xmlns:a16="http://schemas.microsoft.com/office/drawing/2014/main" id="{4FDEA78A-CA14-2A06-A10D-0A581C9AB99E}"/>
              </a:ext>
            </a:extLst>
          </p:cNvPr>
          <p:cNvSpPr txBox="1">
            <a:spLocks/>
          </p:cNvSpPr>
          <p:nvPr/>
        </p:nvSpPr>
        <p:spPr>
          <a:xfrm>
            <a:off x="5100829" y="4521994"/>
            <a:ext cx="1990342"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Tree>
    <p:extLst>
      <p:ext uri="{BB962C8B-B14F-4D97-AF65-F5344CB8AC3E}">
        <p14:creationId xmlns:p14="http://schemas.microsoft.com/office/powerpoint/2010/main" val="20922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Authentication Methods:</a:t>
            </a:r>
          </a:p>
          <a:p>
            <a:pPr lvl="1">
              <a:defRPr sz="1800"/>
            </a:pPr>
            <a:r>
              <a:t>Local Login: Email + password validation</a:t>
            </a:r>
          </a:p>
          <a:p>
            <a:pPr lvl="1">
              <a:defRPr sz="1800"/>
            </a:pPr>
            <a:r>
              <a:t>OAuth Integration: Seamless 42 School login</a:t>
            </a:r>
          </a:p>
          <a:p>
            <a:pPr>
              <a:defRPr sz="1800"/>
            </a:pPr>
            <a:r>
              <a:t>Security Features:</a:t>
            </a:r>
          </a:p>
          <a:p>
            <a:pPr lvl="1">
              <a:defRPr sz="1800"/>
            </a:pPr>
            <a:r>
              <a:t>Password Hashing: Bcrypt with cost 10</a:t>
            </a:r>
          </a:p>
          <a:p>
            <a:pPr lvl="1">
              <a:defRPr sz="1800"/>
            </a:pPr>
            <a:r>
              <a:t>Session Tokens: JWT with 24-hour expiry</a:t>
            </a:r>
          </a:p>
          <a:p>
            <a:pPr lvl="1">
              <a:defRPr sz="1800"/>
            </a:pPr>
            <a:r>
              <a:t>Optional 2FA: TOTP authenticator</a:t>
            </a:r>
          </a:p>
          <a:p>
            <a:pPr lvl="1">
              <a:defRPr sz="1800"/>
            </a:pPr>
            <a:r>
              <a:t>HTTP-Only Cookies: XSS protection</a:t>
            </a:r>
          </a:p>
        </p:txBody>
      </p:sp>
      <p:pic>
        <p:nvPicPr>
          <p:cNvPr id="7" name="Content Placeholder 6">
            <a:extLst>
              <a:ext uri="{FF2B5EF4-FFF2-40B4-BE49-F238E27FC236}">
                <a16:creationId xmlns:a16="http://schemas.microsoft.com/office/drawing/2014/main" id="{A7620BE4-0411-9E26-384E-5CD6A9921274}"/>
              </a:ext>
            </a:extLst>
          </p:cNvPr>
          <p:cNvPicPr>
            <a:picLocks noGrp="1" noChangeAspect="1"/>
          </p:cNvPicPr>
          <p:nvPr>
            <p:ph idx="1"/>
          </p:nvPr>
        </p:nvPicPr>
        <p:blipFill>
          <a:blip r:embed="rId3"/>
          <a:srcRect t="4277" r="-1" b="-1"/>
          <a:stretch/>
        </p:blipFill>
        <p:spPr>
          <a:xfrm>
            <a:off x="-1" y="190"/>
            <a:ext cx="8128855" cy="5291194"/>
          </a:xfrm>
          <a:prstGeom prst="rect">
            <a:avLst/>
          </a:prstGeom>
        </p:spPr>
      </p:pic>
      <p:sp>
        <p:nvSpPr>
          <p:cNvPr id="23" name="Rectangle 2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354A5-065C-396E-86B9-5E821A6593A8}"/>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Signing In</a:t>
            </a:r>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1BFAE5C-FDD0-C4C7-E23C-1583579C5776}"/>
              </a:ext>
            </a:extLst>
          </p:cNvPr>
          <p:cNvPicPr>
            <a:picLocks noChangeAspect="1"/>
          </p:cNvPicPr>
          <p:nvPr/>
        </p:nvPicPr>
        <p:blipFill>
          <a:blip r:embed="rId4"/>
          <a:srcRect l="1199" r="3998" b="-3"/>
          <a:stretch/>
        </p:blipFill>
        <p:spPr>
          <a:xfrm>
            <a:off x="8128856" y="1"/>
            <a:ext cx="4063143" cy="5291384"/>
          </a:xfrm>
          <a:prstGeom prst="rect">
            <a:avLst/>
          </a:prstGeom>
        </p:spPr>
      </p:pic>
    </p:spTree>
    <p:extLst>
      <p:ext uri="{BB962C8B-B14F-4D97-AF65-F5344CB8AC3E}">
        <p14:creationId xmlns:p14="http://schemas.microsoft.com/office/powerpoint/2010/main" val="405137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6A7B6-7CAF-C554-071A-7B7B1FA3ED28}"/>
              </a:ext>
            </a:extLst>
          </p:cNvPr>
          <p:cNvSpPr>
            <a:spLocks noGrp="1"/>
          </p:cNvSpPr>
          <p:nvPr>
            <p:ph type="title"/>
          </p:nvPr>
        </p:nvSpPr>
        <p:spPr>
          <a:xfrm>
            <a:off x="630936" y="640823"/>
            <a:ext cx="3419856" cy="5583148"/>
          </a:xfrm>
        </p:spPr>
        <p:txBody>
          <a:bodyPr anchor="ctr">
            <a:normAutofit/>
          </a:bodyPr>
          <a:lstStyle/>
          <a:p>
            <a:r>
              <a:rPr lang="en-US" sz="5400"/>
              <a:t>Multiple browser support</a:t>
            </a:r>
            <a:endParaRPr lang="en-AE"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1DFB19-59A2-578A-8F8A-5A284300DCFA}"/>
              </a:ext>
            </a:extLst>
          </p:cNvPr>
          <p:cNvPicPr>
            <a:picLocks noChangeAspect="1"/>
          </p:cNvPicPr>
          <p:nvPr/>
        </p:nvPicPr>
        <p:blipFill>
          <a:blip r:embed="rId3"/>
          <a:stretch>
            <a:fillRect/>
          </a:stretch>
        </p:blipFill>
        <p:spPr>
          <a:xfrm>
            <a:off x="4654296" y="734835"/>
            <a:ext cx="6894576" cy="3705834"/>
          </a:xfrm>
          <a:prstGeom prst="rect">
            <a:avLst/>
          </a:prstGeom>
        </p:spPr>
      </p:pic>
      <p:pic>
        <p:nvPicPr>
          <p:cNvPr id="11" name="Content Placeholder 10">
            <a:extLst>
              <a:ext uri="{FF2B5EF4-FFF2-40B4-BE49-F238E27FC236}">
                <a16:creationId xmlns:a16="http://schemas.microsoft.com/office/drawing/2014/main" id="{A8394869-FC94-EFAD-D1E6-4B1A1CC429E6}"/>
              </a:ext>
            </a:extLst>
          </p:cNvPr>
          <p:cNvPicPr>
            <a:picLocks noGrp="1" noChangeAspect="1"/>
          </p:cNvPicPr>
          <p:nvPr>
            <p:ph idx="1"/>
          </p:nvPr>
        </p:nvPicPr>
        <p:blipFill>
          <a:blip r:embed="rId4"/>
          <a:stretch>
            <a:fillRect/>
          </a:stretch>
        </p:blipFill>
        <p:spPr bwMode="auto">
          <a:xfrm>
            <a:off x="4654550" y="4823937"/>
            <a:ext cx="6894513" cy="137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3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Purpose: SEO optimization and offline content delivery</a:t>
            </a:r>
          </a:p>
          <a:p>
            <a:pPr>
              <a:defRPr sz="1800"/>
            </a:pPr>
            <a:r>
              <a:t>Technology: Node.js with template engine</a:t>
            </a:r>
          </a:p>
          <a:p>
            <a:pPr>
              <a:defRPr sz="1800"/>
            </a:pPr>
            <a:r>
              <a:t>Benefits:</a:t>
            </a:r>
          </a:p>
          <a:p>
            <a:pPr lvl="1">
              <a:defRPr sz="1800"/>
            </a:pPr>
            <a:r>
              <a:t>Improved search engine indexing</a:t>
            </a:r>
          </a:p>
          <a:p>
            <a:pPr lvl="1">
              <a:defRPr sz="1800"/>
            </a:pPr>
            <a:r>
              <a:t>Faster initial page load</a:t>
            </a:r>
          </a:p>
          <a:p>
            <a:pPr lvl="1">
              <a:defRPr sz="1800"/>
            </a:pPr>
            <a:r>
              <a:t>Progressive enhancement support</a:t>
            </a:r>
          </a:p>
          <a:p>
            <a:pPr lvl="1">
              <a:defRPr sz="1800"/>
            </a:pPr>
            <a:r>
              <a:t>Reduced client-side processing</a:t>
            </a:r>
          </a:p>
          <a:p>
            <a:pPr>
              <a:defRPr sz="1800"/>
            </a:pPr>
            <a:r>
              <a:t>Implementation: Dedicated SSR Service (port 3005)</a:t>
            </a:r>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13ED8-C8F3-EFCB-FE52-C33F2225436F}"/>
              </a:ext>
            </a:extLst>
          </p:cNvPr>
          <p:cNvSpPr>
            <a:spLocks noGrp="1"/>
          </p:cNvSpPr>
          <p:nvPr>
            <p:ph type="title"/>
          </p:nvPr>
        </p:nvSpPr>
        <p:spPr>
          <a:xfrm>
            <a:off x="1046746" y="586822"/>
            <a:ext cx="3560252" cy="1645920"/>
          </a:xfrm>
        </p:spPr>
        <p:txBody>
          <a:bodyPr>
            <a:normAutofit/>
          </a:bodyPr>
          <a:lstStyle/>
          <a:p>
            <a:r>
              <a:rPr lang="en-US" sz="3200" dirty="0"/>
              <a:t>Server-Side Rendering</a:t>
            </a:r>
            <a:endParaRPr lang="en-AE" sz="3200" dirty="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a:extLst>
              <a:ext uri="{FF2B5EF4-FFF2-40B4-BE49-F238E27FC236}">
                <a16:creationId xmlns:a16="http://schemas.microsoft.com/office/drawing/2014/main" id="{B91EB302-67DC-4204-6E98-61F1BADAA5B5}"/>
              </a:ext>
            </a:extLst>
          </p:cNvPr>
          <p:cNvPicPr>
            <a:picLocks noGrp="1" noChangeAspect="1"/>
          </p:cNvPicPr>
          <p:nvPr>
            <p:ph idx="1"/>
          </p:nvPr>
        </p:nvPicPr>
        <p:blipFill>
          <a:blip r:embed="rId3"/>
          <a:stretch>
            <a:fillRect/>
          </a:stretch>
        </p:blipFill>
        <p:spPr>
          <a:xfrm>
            <a:off x="6718866" y="1090568"/>
            <a:ext cx="3267531" cy="638264"/>
          </a:xfrm>
        </p:spPr>
      </p:pic>
      <p:pic>
        <p:nvPicPr>
          <p:cNvPr id="5" name="Content Placeholder 4">
            <a:extLst>
              <a:ext uri="{FF2B5EF4-FFF2-40B4-BE49-F238E27FC236}">
                <a16:creationId xmlns:a16="http://schemas.microsoft.com/office/drawing/2014/main" id="{7F0E5636-0757-FEFF-4D2A-FBBF69AC6158}"/>
              </a:ext>
            </a:extLst>
          </p:cNvPr>
          <p:cNvPicPr>
            <a:picLocks noChangeAspect="1"/>
          </p:cNvPicPr>
          <p:nvPr/>
        </p:nvPicPr>
        <p:blipFill>
          <a:blip r:embed="rId4"/>
          <a:stretch>
            <a:fillRect/>
          </a:stretch>
        </p:blipFill>
        <p:spPr>
          <a:xfrm>
            <a:off x="557784" y="2801264"/>
            <a:ext cx="11164824" cy="3349448"/>
          </a:xfrm>
          <a:prstGeom prst="rect">
            <a:avLst/>
          </a:prstGeom>
        </p:spPr>
      </p:pic>
    </p:spTree>
    <p:extLst>
      <p:ext uri="{BB962C8B-B14F-4D97-AF65-F5344CB8AC3E}">
        <p14:creationId xmlns:p14="http://schemas.microsoft.com/office/powerpoint/2010/main" val="1752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zgif-1-85f303e72b">
            <a:hlinkClick r:id="" action="ppaction://media"/>
            <a:extLst>
              <a:ext uri="{FF2B5EF4-FFF2-40B4-BE49-F238E27FC236}">
                <a16:creationId xmlns:a16="http://schemas.microsoft.com/office/drawing/2014/main" id="{36FAACDE-5E59-E4CC-446E-747D995039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10267" y="457200"/>
            <a:ext cx="7571466" cy="5943600"/>
          </a:xfrm>
          <a:prstGeom prst="rect">
            <a:avLst/>
          </a:prstGeom>
        </p:spPr>
      </p:pic>
    </p:spTree>
    <p:extLst>
      <p:ext uri="{BB962C8B-B14F-4D97-AF65-F5344CB8AC3E}">
        <p14:creationId xmlns:p14="http://schemas.microsoft.com/office/powerpoint/2010/main" val="16477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D77E789-5976-1D2E-F585-8D3676842C5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Find Friends</a:t>
            </a:r>
          </a:p>
        </p:txBody>
      </p:sp>
      <p:pic>
        <p:nvPicPr>
          <p:cNvPr id="9" name="Content Placeholder 8" descr="A screenshot of a computer&#10;&#10;Description automatically generated">
            <a:extLst>
              <a:ext uri="{FF2B5EF4-FFF2-40B4-BE49-F238E27FC236}">
                <a16:creationId xmlns:a16="http://schemas.microsoft.com/office/drawing/2014/main" id="{24F80C20-A0B8-E8E2-C29A-E7356EEC6ACF}"/>
              </a:ext>
            </a:extLst>
          </p:cNvPr>
          <p:cNvPicPr>
            <a:picLocks noGrp="1" noChangeAspect="1"/>
          </p:cNvPicPr>
          <p:nvPr>
            <p:ph idx="1"/>
          </p:nvPr>
        </p:nvPicPr>
        <p:blipFill>
          <a:blip r:embed="rId2"/>
          <a:stretch>
            <a:fillRect/>
          </a:stretch>
        </p:blipFill>
        <p:spPr>
          <a:xfrm>
            <a:off x="4502428" y="1279340"/>
            <a:ext cx="7225748" cy="4299319"/>
          </a:xfrm>
          <a:prstGeom prst="rect">
            <a:avLst/>
          </a:prstGeom>
        </p:spPr>
      </p:pic>
    </p:spTree>
    <p:extLst>
      <p:ext uri="{BB962C8B-B14F-4D97-AF65-F5344CB8AC3E}">
        <p14:creationId xmlns:p14="http://schemas.microsoft.com/office/powerpoint/2010/main" val="298521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97469-71B9-A669-7C8B-00D62564ADC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Accepting Friend Request</a:t>
            </a:r>
          </a:p>
        </p:txBody>
      </p:sp>
      <p:pic>
        <p:nvPicPr>
          <p:cNvPr id="7" name="Picture 6">
            <a:extLst>
              <a:ext uri="{FF2B5EF4-FFF2-40B4-BE49-F238E27FC236}">
                <a16:creationId xmlns:a16="http://schemas.microsoft.com/office/drawing/2014/main" id="{2637F0E7-C2A0-3667-9F6D-3FDB2186B4FC}"/>
              </a:ext>
            </a:extLst>
          </p:cNvPr>
          <p:cNvPicPr>
            <a:picLocks noChangeAspect="1"/>
          </p:cNvPicPr>
          <p:nvPr/>
        </p:nvPicPr>
        <p:blipFill>
          <a:blip r:embed="rId2"/>
          <a:stretch>
            <a:fillRect/>
          </a:stretch>
        </p:blipFill>
        <p:spPr>
          <a:xfrm>
            <a:off x="715748" y="2313811"/>
            <a:ext cx="5131088" cy="3732866"/>
          </a:xfrm>
          <a:prstGeom prst="rect">
            <a:avLst/>
          </a:prstGeom>
        </p:spPr>
      </p:pic>
      <p:pic>
        <p:nvPicPr>
          <p:cNvPr id="5" name="Content Placeholder 4">
            <a:extLst>
              <a:ext uri="{FF2B5EF4-FFF2-40B4-BE49-F238E27FC236}">
                <a16:creationId xmlns:a16="http://schemas.microsoft.com/office/drawing/2014/main" id="{D3E9BC0D-5A8D-5ECC-4901-239513EBF1CB}"/>
              </a:ext>
            </a:extLst>
          </p:cNvPr>
          <p:cNvPicPr>
            <a:picLocks noGrp="1" noChangeAspect="1"/>
          </p:cNvPicPr>
          <p:nvPr>
            <p:ph idx="1"/>
          </p:nvPr>
        </p:nvPicPr>
        <p:blipFill>
          <a:blip r:embed="rId3"/>
          <a:stretch>
            <a:fillRect/>
          </a:stretch>
        </p:blipFill>
        <p:spPr>
          <a:xfrm>
            <a:off x="6345165" y="2247676"/>
            <a:ext cx="5131087" cy="3938108"/>
          </a:xfrm>
          <a:prstGeom prst="rect">
            <a:avLst/>
          </a:prstGeom>
        </p:spPr>
      </p:pic>
    </p:spTree>
    <p:extLst>
      <p:ext uri="{BB962C8B-B14F-4D97-AF65-F5344CB8AC3E}">
        <p14:creationId xmlns:p14="http://schemas.microsoft.com/office/powerpoint/2010/main" val="400970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E4BD-6658-EFC6-383F-0B435F96FE4B}"/>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3700">
                <a:solidFill>
                  <a:srgbClr val="FFFFFF"/>
                </a:solidFill>
              </a:rPr>
              <a:t>Remote Authetication</a:t>
            </a:r>
          </a:p>
        </p:txBody>
      </p:sp>
      <p:pic>
        <p:nvPicPr>
          <p:cNvPr id="4" name="Content Placeholder 4">
            <a:extLst>
              <a:ext uri="{FF2B5EF4-FFF2-40B4-BE49-F238E27FC236}">
                <a16:creationId xmlns:a16="http://schemas.microsoft.com/office/drawing/2014/main" id="{5FD6586F-029F-A3A1-0AED-D156EC0D0E74}"/>
              </a:ext>
            </a:extLst>
          </p:cNvPr>
          <p:cNvPicPr>
            <a:picLocks noGrp="1" noChangeAspect="1"/>
          </p:cNvPicPr>
          <p:nvPr>
            <p:ph idx="1"/>
          </p:nvPr>
        </p:nvPicPr>
        <p:blipFill>
          <a:blip r:embed="rId3"/>
          <a:srcRect l="1199" r="3998" b="-3"/>
          <a:stretch/>
        </p:blipFill>
        <p:spPr>
          <a:xfrm>
            <a:off x="4775217" y="1379457"/>
            <a:ext cx="3147413" cy="4098827"/>
          </a:xfrm>
          <a:prstGeom prst="rect">
            <a:avLst/>
          </a:prstGeom>
        </p:spPr>
      </p:pic>
      <p:pic>
        <p:nvPicPr>
          <p:cNvPr id="9" name="Picture 8">
            <a:extLst>
              <a:ext uri="{FF2B5EF4-FFF2-40B4-BE49-F238E27FC236}">
                <a16:creationId xmlns:a16="http://schemas.microsoft.com/office/drawing/2014/main" id="{58E850C3-3F6E-69AA-378B-0B25ED40872F}"/>
              </a:ext>
            </a:extLst>
          </p:cNvPr>
          <p:cNvPicPr>
            <a:picLocks noChangeAspect="1"/>
          </p:cNvPicPr>
          <p:nvPr/>
        </p:nvPicPr>
        <p:blipFill>
          <a:blip r:embed="rId4"/>
          <a:stretch>
            <a:fillRect/>
          </a:stretch>
        </p:blipFill>
        <p:spPr>
          <a:xfrm>
            <a:off x="8266414" y="788687"/>
            <a:ext cx="3141973" cy="5280628"/>
          </a:xfrm>
          <a:prstGeom prst="rect">
            <a:avLst/>
          </a:prstGeom>
        </p:spPr>
      </p:pic>
    </p:spTree>
    <p:extLst>
      <p:ext uri="{BB962C8B-B14F-4D97-AF65-F5344CB8AC3E}">
        <p14:creationId xmlns:p14="http://schemas.microsoft.com/office/powerpoint/2010/main" val="423939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116251F-9C3F-0F50-EF22-6B8D0CC5E08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42 auth image</a:t>
            </a:r>
          </a:p>
        </p:txBody>
      </p:sp>
      <p:pic>
        <p:nvPicPr>
          <p:cNvPr id="5" name="Content Placeholder 4">
            <a:extLst>
              <a:ext uri="{FF2B5EF4-FFF2-40B4-BE49-F238E27FC236}">
                <a16:creationId xmlns:a16="http://schemas.microsoft.com/office/drawing/2014/main" id="{E5ED5181-473D-F7BB-9F6F-1161FD6F638B}"/>
              </a:ext>
            </a:extLst>
          </p:cNvPr>
          <p:cNvPicPr>
            <a:picLocks noGrp="1" noChangeAspect="1"/>
          </p:cNvPicPr>
          <p:nvPr>
            <p:ph idx="1"/>
          </p:nvPr>
        </p:nvPicPr>
        <p:blipFill>
          <a:blip r:embed="rId3"/>
          <a:stretch>
            <a:fillRect/>
          </a:stretch>
        </p:blipFill>
        <p:spPr>
          <a:xfrm>
            <a:off x="4514338" y="467208"/>
            <a:ext cx="7201927" cy="5923584"/>
          </a:xfrm>
          <a:prstGeom prst="rect">
            <a:avLst/>
          </a:prstGeom>
        </p:spPr>
      </p:pic>
    </p:spTree>
    <p:extLst>
      <p:ext uri="{BB962C8B-B14F-4D97-AF65-F5344CB8AC3E}">
        <p14:creationId xmlns:p14="http://schemas.microsoft.com/office/powerpoint/2010/main" val="340262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05840C-9DBA-A369-85F4-1E313CD4BF7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JSON Web Tokens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EDD99E66-C1F8-3DF5-A618-938B4EB95815}"/>
              </a:ext>
            </a:extLst>
          </p:cNvPr>
          <p:cNvGraphicFramePr>
            <a:graphicFrameLocks noGrp="1"/>
          </p:cNvGraphicFramePr>
          <p:nvPr>
            <p:ph idx="1"/>
            <p:extLst>
              <p:ext uri="{D42A27DB-BD31-4B8C-83A1-F6EECF244321}">
                <p14:modId xmlns:p14="http://schemas.microsoft.com/office/powerpoint/2010/main" val="387819151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60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5D691-4671-F4AF-8144-B56B11A6F62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User Settings</a:t>
            </a:r>
          </a:p>
        </p:txBody>
      </p:sp>
      <p:pic>
        <p:nvPicPr>
          <p:cNvPr id="5" name="Content Placeholder 4">
            <a:extLst>
              <a:ext uri="{FF2B5EF4-FFF2-40B4-BE49-F238E27FC236}">
                <a16:creationId xmlns:a16="http://schemas.microsoft.com/office/drawing/2014/main" id="{5BFA8201-7C94-398B-9DDC-0AD9518C2237}"/>
              </a:ext>
            </a:extLst>
          </p:cNvPr>
          <p:cNvPicPr>
            <a:picLocks noGrp="1" noChangeAspect="1"/>
          </p:cNvPicPr>
          <p:nvPr>
            <p:ph idx="1"/>
          </p:nvPr>
        </p:nvPicPr>
        <p:blipFill>
          <a:blip r:embed="rId3"/>
          <a:stretch>
            <a:fillRect/>
          </a:stretch>
        </p:blipFill>
        <p:spPr>
          <a:xfrm>
            <a:off x="6791213" y="457199"/>
            <a:ext cx="4217893" cy="5899152"/>
          </a:xfrm>
          <a:prstGeom prst="rect">
            <a:avLst/>
          </a:prstGeom>
        </p:spPr>
      </p:pic>
    </p:spTree>
    <p:extLst>
      <p:ext uri="{BB962C8B-B14F-4D97-AF65-F5344CB8AC3E}">
        <p14:creationId xmlns:p14="http://schemas.microsoft.com/office/powerpoint/2010/main" val="122349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1E8DB36-269D-492E-8DEC-C2C5ECAC2695}"/>
              </a:ext>
            </a:extLst>
          </p:cNvPr>
          <p:cNvGrpSpPr/>
          <p:nvPr/>
        </p:nvGrpSpPr>
        <p:grpSpPr>
          <a:xfrm>
            <a:off x="10450774" y="5657130"/>
            <a:ext cx="287338" cy="220663"/>
            <a:chOff x="877888" y="2559050"/>
            <a:chExt cx="287338" cy="220663"/>
          </a:xfrm>
          <a:solidFill>
            <a:schemeClr val="accent5">
              <a:lumMod val="75000"/>
            </a:schemeClr>
          </a:solidFill>
        </p:grpSpPr>
        <p:sp>
          <p:nvSpPr>
            <p:cNvPr id="89" name="Freeform 514">
              <a:extLst>
                <a:ext uri="{FF2B5EF4-FFF2-40B4-BE49-F238E27FC236}">
                  <a16:creationId xmlns:a16="http://schemas.microsoft.com/office/drawing/2014/main" id="{6E72D60D-4BB5-4EFE-B6DC-11D8E5B766DD}"/>
                </a:ext>
              </a:extLst>
            </p:cNvPr>
            <p:cNvSpPr>
              <a:spLocks/>
            </p:cNvSpPr>
            <p:nvPr/>
          </p:nvSpPr>
          <p:spPr bwMode="auto">
            <a:xfrm>
              <a:off x="877888" y="2559050"/>
              <a:ext cx="85725" cy="220663"/>
            </a:xfrm>
            <a:custGeom>
              <a:avLst/>
              <a:gdLst>
                <a:gd name="T0" fmla="*/ 204 w 271"/>
                <a:gd name="T1" fmla="*/ 2 h 693"/>
                <a:gd name="T2" fmla="*/ 191 w 271"/>
                <a:gd name="T3" fmla="*/ 3 h 693"/>
                <a:gd name="T4" fmla="*/ 180 w 271"/>
                <a:gd name="T5" fmla="*/ 7 h 693"/>
                <a:gd name="T6" fmla="*/ 171 w 271"/>
                <a:gd name="T7" fmla="*/ 13 h 693"/>
                <a:gd name="T8" fmla="*/ 163 w 271"/>
                <a:gd name="T9" fmla="*/ 21 h 693"/>
                <a:gd name="T10" fmla="*/ 157 w 271"/>
                <a:gd name="T11" fmla="*/ 30 h 693"/>
                <a:gd name="T12" fmla="*/ 153 w 271"/>
                <a:gd name="T13" fmla="*/ 41 h 693"/>
                <a:gd name="T14" fmla="*/ 151 w 271"/>
                <a:gd name="T15" fmla="*/ 54 h 693"/>
                <a:gd name="T16" fmla="*/ 151 w 271"/>
                <a:gd name="T17" fmla="*/ 482 h 693"/>
                <a:gd name="T18" fmla="*/ 73 w 271"/>
                <a:gd name="T19" fmla="*/ 483 h 693"/>
                <a:gd name="T20" fmla="*/ 68 w 271"/>
                <a:gd name="T21" fmla="*/ 485 h 693"/>
                <a:gd name="T22" fmla="*/ 63 w 271"/>
                <a:gd name="T23" fmla="*/ 490 h 693"/>
                <a:gd name="T24" fmla="*/ 61 w 271"/>
                <a:gd name="T25" fmla="*/ 495 h 693"/>
                <a:gd name="T26" fmla="*/ 61 w 271"/>
                <a:gd name="T27" fmla="*/ 500 h 693"/>
                <a:gd name="T28" fmla="*/ 63 w 271"/>
                <a:gd name="T29" fmla="*/ 506 h 693"/>
                <a:gd name="T30" fmla="*/ 68 w 271"/>
                <a:gd name="T31" fmla="*/ 510 h 693"/>
                <a:gd name="T32" fmla="*/ 73 w 271"/>
                <a:gd name="T33" fmla="*/ 512 h 693"/>
                <a:gd name="T34" fmla="*/ 151 w 271"/>
                <a:gd name="T35" fmla="*/ 513 h 693"/>
                <a:gd name="T36" fmla="*/ 15 w 271"/>
                <a:gd name="T37" fmla="*/ 663 h 693"/>
                <a:gd name="T38" fmla="*/ 10 w 271"/>
                <a:gd name="T39" fmla="*/ 664 h 693"/>
                <a:gd name="T40" fmla="*/ 4 w 271"/>
                <a:gd name="T41" fmla="*/ 668 h 693"/>
                <a:gd name="T42" fmla="*/ 1 w 271"/>
                <a:gd name="T43" fmla="*/ 672 h 693"/>
                <a:gd name="T44" fmla="*/ 0 w 271"/>
                <a:gd name="T45" fmla="*/ 678 h 693"/>
                <a:gd name="T46" fmla="*/ 1 w 271"/>
                <a:gd name="T47" fmla="*/ 684 h 693"/>
                <a:gd name="T48" fmla="*/ 4 w 271"/>
                <a:gd name="T49" fmla="*/ 689 h 693"/>
                <a:gd name="T50" fmla="*/ 10 w 271"/>
                <a:gd name="T51" fmla="*/ 692 h 693"/>
                <a:gd name="T52" fmla="*/ 15 w 271"/>
                <a:gd name="T53" fmla="*/ 693 h 693"/>
                <a:gd name="T54" fmla="*/ 256 w 271"/>
                <a:gd name="T55" fmla="*/ 693 h 693"/>
                <a:gd name="T56" fmla="*/ 262 w 271"/>
                <a:gd name="T57" fmla="*/ 692 h 693"/>
                <a:gd name="T58" fmla="*/ 267 w 271"/>
                <a:gd name="T59" fmla="*/ 689 h 693"/>
                <a:gd name="T60" fmla="*/ 270 w 271"/>
                <a:gd name="T61" fmla="*/ 684 h 693"/>
                <a:gd name="T62" fmla="*/ 271 w 271"/>
                <a:gd name="T63" fmla="*/ 678 h 693"/>
                <a:gd name="T64" fmla="*/ 271 w 271"/>
                <a:gd name="T65" fmla="*/ 54 h 693"/>
                <a:gd name="T66" fmla="*/ 269 w 271"/>
                <a:gd name="T67" fmla="*/ 41 h 693"/>
                <a:gd name="T68" fmla="*/ 265 w 271"/>
                <a:gd name="T69" fmla="*/ 30 h 693"/>
                <a:gd name="T70" fmla="*/ 260 w 271"/>
                <a:gd name="T71" fmla="*/ 21 h 693"/>
                <a:gd name="T72" fmla="*/ 251 w 271"/>
                <a:gd name="T73" fmla="*/ 13 h 693"/>
                <a:gd name="T74" fmla="*/ 242 w 271"/>
                <a:gd name="T75" fmla="*/ 7 h 693"/>
                <a:gd name="T76" fmla="*/ 231 w 271"/>
                <a:gd name="T77" fmla="*/ 3 h 693"/>
                <a:gd name="T78" fmla="*/ 218 w 271"/>
                <a:gd name="T79"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693">
                  <a:moveTo>
                    <a:pt x="211" y="0"/>
                  </a:moveTo>
                  <a:lnTo>
                    <a:pt x="204" y="2"/>
                  </a:lnTo>
                  <a:lnTo>
                    <a:pt x="197" y="2"/>
                  </a:lnTo>
                  <a:lnTo>
                    <a:pt x="191" y="3"/>
                  </a:lnTo>
                  <a:lnTo>
                    <a:pt x="186" y="5"/>
                  </a:lnTo>
                  <a:lnTo>
                    <a:pt x="180" y="7"/>
                  </a:lnTo>
                  <a:lnTo>
                    <a:pt x="175" y="10"/>
                  </a:lnTo>
                  <a:lnTo>
                    <a:pt x="171" y="13"/>
                  </a:lnTo>
                  <a:lnTo>
                    <a:pt x="166" y="17"/>
                  </a:lnTo>
                  <a:lnTo>
                    <a:pt x="163" y="21"/>
                  </a:lnTo>
                  <a:lnTo>
                    <a:pt x="160" y="25"/>
                  </a:lnTo>
                  <a:lnTo>
                    <a:pt x="157" y="30"/>
                  </a:lnTo>
                  <a:lnTo>
                    <a:pt x="155" y="36"/>
                  </a:lnTo>
                  <a:lnTo>
                    <a:pt x="153" y="41"/>
                  </a:lnTo>
                  <a:lnTo>
                    <a:pt x="152" y="48"/>
                  </a:lnTo>
                  <a:lnTo>
                    <a:pt x="151" y="54"/>
                  </a:lnTo>
                  <a:lnTo>
                    <a:pt x="151" y="61"/>
                  </a:lnTo>
                  <a:lnTo>
                    <a:pt x="151" y="482"/>
                  </a:lnTo>
                  <a:lnTo>
                    <a:pt x="75" y="482"/>
                  </a:lnTo>
                  <a:lnTo>
                    <a:pt x="73" y="483"/>
                  </a:lnTo>
                  <a:lnTo>
                    <a:pt x="70" y="483"/>
                  </a:lnTo>
                  <a:lnTo>
                    <a:pt x="68" y="485"/>
                  </a:lnTo>
                  <a:lnTo>
                    <a:pt x="66" y="487"/>
                  </a:lnTo>
                  <a:lnTo>
                    <a:pt x="63" y="490"/>
                  </a:lnTo>
                  <a:lnTo>
                    <a:pt x="61" y="492"/>
                  </a:lnTo>
                  <a:lnTo>
                    <a:pt x="61" y="495"/>
                  </a:lnTo>
                  <a:lnTo>
                    <a:pt x="60" y="497"/>
                  </a:lnTo>
                  <a:lnTo>
                    <a:pt x="61" y="500"/>
                  </a:lnTo>
                  <a:lnTo>
                    <a:pt x="61" y="504"/>
                  </a:lnTo>
                  <a:lnTo>
                    <a:pt x="63" y="506"/>
                  </a:lnTo>
                  <a:lnTo>
                    <a:pt x="66" y="508"/>
                  </a:lnTo>
                  <a:lnTo>
                    <a:pt x="68" y="510"/>
                  </a:lnTo>
                  <a:lnTo>
                    <a:pt x="70" y="511"/>
                  </a:lnTo>
                  <a:lnTo>
                    <a:pt x="73" y="512"/>
                  </a:lnTo>
                  <a:lnTo>
                    <a:pt x="75" y="513"/>
                  </a:lnTo>
                  <a:lnTo>
                    <a:pt x="151" y="513"/>
                  </a:lnTo>
                  <a:lnTo>
                    <a:pt x="151" y="663"/>
                  </a:lnTo>
                  <a:lnTo>
                    <a:pt x="15" y="663"/>
                  </a:lnTo>
                  <a:lnTo>
                    <a:pt x="12" y="663"/>
                  </a:lnTo>
                  <a:lnTo>
                    <a:pt x="10" y="664"/>
                  </a:lnTo>
                  <a:lnTo>
                    <a:pt x="7" y="666"/>
                  </a:lnTo>
                  <a:lnTo>
                    <a:pt x="4" y="668"/>
                  </a:lnTo>
                  <a:lnTo>
                    <a:pt x="3" y="670"/>
                  </a:lnTo>
                  <a:lnTo>
                    <a:pt x="1" y="672"/>
                  </a:lnTo>
                  <a:lnTo>
                    <a:pt x="1" y="675"/>
                  </a:lnTo>
                  <a:lnTo>
                    <a:pt x="0" y="678"/>
                  </a:lnTo>
                  <a:lnTo>
                    <a:pt x="1" y="682"/>
                  </a:lnTo>
                  <a:lnTo>
                    <a:pt x="1" y="684"/>
                  </a:lnTo>
                  <a:lnTo>
                    <a:pt x="3" y="687"/>
                  </a:lnTo>
                  <a:lnTo>
                    <a:pt x="4" y="689"/>
                  </a:lnTo>
                  <a:lnTo>
                    <a:pt x="7" y="691"/>
                  </a:lnTo>
                  <a:lnTo>
                    <a:pt x="10" y="692"/>
                  </a:lnTo>
                  <a:lnTo>
                    <a:pt x="12" y="693"/>
                  </a:lnTo>
                  <a:lnTo>
                    <a:pt x="15" y="693"/>
                  </a:lnTo>
                  <a:lnTo>
                    <a:pt x="166" y="693"/>
                  </a:lnTo>
                  <a:lnTo>
                    <a:pt x="256" y="693"/>
                  </a:lnTo>
                  <a:lnTo>
                    <a:pt x="260" y="693"/>
                  </a:lnTo>
                  <a:lnTo>
                    <a:pt x="262" y="692"/>
                  </a:lnTo>
                  <a:lnTo>
                    <a:pt x="265" y="691"/>
                  </a:lnTo>
                  <a:lnTo>
                    <a:pt x="267" y="689"/>
                  </a:lnTo>
                  <a:lnTo>
                    <a:pt x="268" y="687"/>
                  </a:lnTo>
                  <a:lnTo>
                    <a:pt x="270" y="684"/>
                  </a:lnTo>
                  <a:lnTo>
                    <a:pt x="271" y="682"/>
                  </a:lnTo>
                  <a:lnTo>
                    <a:pt x="271" y="678"/>
                  </a:lnTo>
                  <a:lnTo>
                    <a:pt x="271" y="61"/>
                  </a:lnTo>
                  <a:lnTo>
                    <a:pt x="271" y="54"/>
                  </a:lnTo>
                  <a:lnTo>
                    <a:pt x="270" y="48"/>
                  </a:lnTo>
                  <a:lnTo>
                    <a:pt x="269" y="41"/>
                  </a:lnTo>
                  <a:lnTo>
                    <a:pt x="267" y="36"/>
                  </a:lnTo>
                  <a:lnTo>
                    <a:pt x="265" y="30"/>
                  </a:lnTo>
                  <a:lnTo>
                    <a:pt x="263" y="25"/>
                  </a:lnTo>
                  <a:lnTo>
                    <a:pt x="260" y="21"/>
                  </a:lnTo>
                  <a:lnTo>
                    <a:pt x="255" y="17"/>
                  </a:lnTo>
                  <a:lnTo>
                    <a:pt x="251" y="13"/>
                  </a:lnTo>
                  <a:lnTo>
                    <a:pt x="247" y="10"/>
                  </a:lnTo>
                  <a:lnTo>
                    <a:pt x="242" y="7"/>
                  </a:lnTo>
                  <a:lnTo>
                    <a:pt x="237" y="5"/>
                  </a:lnTo>
                  <a:lnTo>
                    <a:pt x="231" y="3"/>
                  </a:lnTo>
                  <a:lnTo>
                    <a:pt x="224" y="2"/>
                  </a:lnTo>
                  <a:lnTo>
                    <a:pt x="218" y="2"/>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15">
              <a:extLst>
                <a:ext uri="{FF2B5EF4-FFF2-40B4-BE49-F238E27FC236}">
                  <a16:creationId xmlns:a16="http://schemas.microsoft.com/office/drawing/2014/main" id="{D259782B-B4C0-42A0-848D-D6E7AF68EB96}"/>
                </a:ext>
              </a:extLst>
            </p:cNvPr>
            <p:cNvSpPr>
              <a:spLocks/>
            </p:cNvSpPr>
            <p:nvPr/>
          </p:nvSpPr>
          <p:spPr bwMode="auto">
            <a:xfrm>
              <a:off x="973138" y="2578100"/>
              <a:ext cx="192088" cy="182563"/>
            </a:xfrm>
            <a:custGeom>
              <a:avLst/>
              <a:gdLst>
                <a:gd name="T0" fmla="*/ 542 w 602"/>
                <a:gd name="T1" fmla="*/ 81 h 572"/>
                <a:gd name="T2" fmla="*/ 531 w 602"/>
                <a:gd name="T3" fmla="*/ 47 h 572"/>
                <a:gd name="T4" fmla="*/ 510 w 602"/>
                <a:gd name="T5" fmla="*/ 20 h 572"/>
                <a:gd name="T6" fmla="*/ 479 w 602"/>
                <a:gd name="T7" fmla="*/ 4 h 572"/>
                <a:gd name="T8" fmla="*/ 362 w 602"/>
                <a:gd name="T9" fmla="*/ 0 h 572"/>
                <a:gd name="T10" fmla="*/ 290 w 602"/>
                <a:gd name="T11" fmla="*/ 7 h 572"/>
                <a:gd name="T12" fmla="*/ 222 w 602"/>
                <a:gd name="T13" fmla="*/ 28 h 572"/>
                <a:gd name="T14" fmla="*/ 161 w 602"/>
                <a:gd name="T15" fmla="*/ 63 h 572"/>
                <a:gd name="T16" fmla="*/ 108 w 602"/>
                <a:gd name="T17" fmla="*/ 107 h 572"/>
                <a:gd name="T18" fmla="*/ 63 w 602"/>
                <a:gd name="T19" fmla="*/ 160 h 572"/>
                <a:gd name="T20" fmla="*/ 29 w 602"/>
                <a:gd name="T21" fmla="*/ 223 h 572"/>
                <a:gd name="T22" fmla="*/ 8 w 602"/>
                <a:gd name="T23" fmla="*/ 289 h 572"/>
                <a:gd name="T24" fmla="*/ 0 w 602"/>
                <a:gd name="T25" fmla="*/ 361 h 572"/>
                <a:gd name="T26" fmla="*/ 3 w 602"/>
                <a:gd name="T27" fmla="*/ 566 h 572"/>
                <a:gd name="T28" fmla="*/ 12 w 602"/>
                <a:gd name="T29" fmla="*/ 572 h 572"/>
                <a:gd name="T30" fmla="*/ 92 w 602"/>
                <a:gd name="T31" fmla="*/ 542 h 572"/>
                <a:gd name="T32" fmla="*/ 185 w 602"/>
                <a:gd name="T33" fmla="*/ 282 h 572"/>
                <a:gd name="T34" fmla="*/ 196 w 602"/>
                <a:gd name="T35" fmla="*/ 286 h 572"/>
                <a:gd name="T36" fmla="*/ 210 w 602"/>
                <a:gd name="T37" fmla="*/ 277 h 572"/>
                <a:gd name="T38" fmla="*/ 211 w 602"/>
                <a:gd name="T39" fmla="*/ 266 h 572"/>
                <a:gd name="T40" fmla="*/ 174 w 602"/>
                <a:gd name="T41" fmla="*/ 226 h 572"/>
                <a:gd name="T42" fmla="*/ 162 w 602"/>
                <a:gd name="T43" fmla="*/ 223 h 572"/>
                <a:gd name="T44" fmla="*/ 153 w 602"/>
                <a:gd name="T45" fmla="*/ 229 h 572"/>
                <a:gd name="T46" fmla="*/ 151 w 602"/>
                <a:gd name="T47" fmla="*/ 240 h 572"/>
                <a:gd name="T48" fmla="*/ 160 w 602"/>
                <a:gd name="T49" fmla="*/ 255 h 572"/>
                <a:gd name="T50" fmla="*/ 33 w 602"/>
                <a:gd name="T51" fmla="*/ 328 h 572"/>
                <a:gd name="T52" fmla="*/ 46 w 602"/>
                <a:gd name="T53" fmla="*/ 264 h 572"/>
                <a:gd name="T54" fmla="*/ 71 w 602"/>
                <a:gd name="T55" fmla="*/ 205 h 572"/>
                <a:gd name="T56" fmla="*/ 108 w 602"/>
                <a:gd name="T57" fmla="*/ 152 h 572"/>
                <a:gd name="T58" fmla="*/ 153 w 602"/>
                <a:gd name="T59" fmla="*/ 107 h 572"/>
                <a:gd name="T60" fmla="*/ 205 w 602"/>
                <a:gd name="T61" fmla="*/ 70 h 572"/>
                <a:gd name="T62" fmla="*/ 264 w 602"/>
                <a:gd name="T63" fmla="*/ 46 h 572"/>
                <a:gd name="T64" fmla="*/ 329 w 602"/>
                <a:gd name="T65" fmla="*/ 32 h 572"/>
                <a:gd name="T66" fmla="*/ 458 w 602"/>
                <a:gd name="T67" fmla="*/ 31 h 572"/>
                <a:gd name="T68" fmla="*/ 481 w 602"/>
                <a:gd name="T69" fmla="*/ 37 h 572"/>
                <a:gd name="T70" fmla="*/ 498 w 602"/>
                <a:gd name="T71" fmla="*/ 52 h 572"/>
                <a:gd name="T72" fmla="*/ 510 w 602"/>
                <a:gd name="T73" fmla="*/ 72 h 572"/>
                <a:gd name="T74" fmla="*/ 512 w 602"/>
                <a:gd name="T75" fmla="*/ 301 h 572"/>
                <a:gd name="T76" fmla="*/ 437 w 602"/>
                <a:gd name="T77" fmla="*/ 149 h 572"/>
                <a:gd name="T78" fmla="*/ 432 w 602"/>
                <a:gd name="T79" fmla="*/ 139 h 572"/>
                <a:gd name="T80" fmla="*/ 420 w 602"/>
                <a:gd name="T81" fmla="*/ 136 h 572"/>
                <a:gd name="T82" fmla="*/ 410 w 602"/>
                <a:gd name="T83" fmla="*/ 141 h 572"/>
                <a:gd name="T84" fmla="*/ 317 w 602"/>
                <a:gd name="T85" fmla="*/ 301 h 572"/>
                <a:gd name="T86" fmla="*/ 306 w 602"/>
                <a:gd name="T87" fmla="*/ 305 h 572"/>
                <a:gd name="T88" fmla="*/ 212 w 602"/>
                <a:gd name="T89" fmla="*/ 404 h 572"/>
                <a:gd name="T90" fmla="*/ 247 w 602"/>
                <a:gd name="T91" fmla="*/ 411 h 572"/>
                <a:gd name="T92" fmla="*/ 288 w 602"/>
                <a:gd name="T93" fmla="*/ 434 h 572"/>
                <a:gd name="T94" fmla="*/ 317 w 602"/>
                <a:gd name="T95" fmla="*/ 469 h 572"/>
                <a:gd name="T96" fmla="*/ 331 w 602"/>
                <a:gd name="T97" fmla="*/ 514 h 572"/>
                <a:gd name="T98" fmla="*/ 327 w 602"/>
                <a:gd name="T99" fmla="*/ 562 h 572"/>
                <a:gd name="T100" fmla="*/ 362 w 602"/>
                <a:gd name="T101" fmla="*/ 557 h 572"/>
                <a:gd name="T102" fmla="*/ 368 w 602"/>
                <a:gd name="T103" fmla="*/ 522 h 572"/>
                <a:gd name="T104" fmla="*/ 388 w 602"/>
                <a:gd name="T105" fmla="*/ 493 h 572"/>
                <a:gd name="T106" fmla="*/ 417 w 602"/>
                <a:gd name="T107" fmla="*/ 474 h 572"/>
                <a:gd name="T108" fmla="*/ 452 w 602"/>
                <a:gd name="T109" fmla="*/ 467 h 572"/>
                <a:gd name="T110" fmla="*/ 487 w 602"/>
                <a:gd name="T111" fmla="*/ 474 h 572"/>
                <a:gd name="T112" fmla="*/ 516 w 602"/>
                <a:gd name="T113" fmla="*/ 493 h 572"/>
                <a:gd name="T114" fmla="*/ 536 w 602"/>
                <a:gd name="T115" fmla="*/ 522 h 572"/>
                <a:gd name="T116" fmla="*/ 542 w 602"/>
                <a:gd name="T117" fmla="*/ 557 h 572"/>
                <a:gd name="T118" fmla="*/ 590 w 602"/>
                <a:gd name="T119" fmla="*/ 571 h 572"/>
                <a:gd name="T120" fmla="*/ 600 w 602"/>
                <a:gd name="T121" fmla="*/ 566 h 572"/>
                <a:gd name="T122" fmla="*/ 602 w 602"/>
                <a:gd name="T123" fmla="*/ 376 h 572"/>
                <a:gd name="T124" fmla="*/ 598 w 602"/>
                <a:gd name="T125" fmla="*/ 36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572">
                  <a:moveTo>
                    <a:pt x="598" y="365"/>
                  </a:moveTo>
                  <a:lnTo>
                    <a:pt x="542" y="310"/>
                  </a:lnTo>
                  <a:lnTo>
                    <a:pt x="542" y="91"/>
                  </a:lnTo>
                  <a:lnTo>
                    <a:pt x="542" y="81"/>
                  </a:lnTo>
                  <a:lnTo>
                    <a:pt x="541" y="71"/>
                  </a:lnTo>
                  <a:lnTo>
                    <a:pt x="538" y="63"/>
                  </a:lnTo>
                  <a:lnTo>
                    <a:pt x="536" y="55"/>
                  </a:lnTo>
                  <a:lnTo>
                    <a:pt x="531" y="47"/>
                  </a:lnTo>
                  <a:lnTo>
                    <a:pt x="527" y="39"/>
                  </a:lnTo>
                  <a:lnTo>
                    <a:pt x="522" y="33"/>
                  </a:lnTo>
                  <a:lnTo>
                    <a:pt x="516" y="26"/>
                  </a:lnTo>
                  <a:lnTo>
                    <a:pt x="510" y="20"/>
                  </a:lnTo>
                  <a:lnTo>
                    <a:pt x="502" y="16"/>
                  </a:lnTo>
                  <a:lnTo>
                    <a:pt x="495" y="10"/>
                  </a:lnTo>
                  <a:lnTo>
                    <a:pt x="487" y="7"/>
                  </a:lnTo>
                  <a:lnTo>
                    <a:pt x="479" y="4"/>
                  </a:lnTo>
                  <a:lnTo>
                    <a:pt x="470" y="2"/>
                  </a:lnTo>
                  <a:lnTo>
                    <a:pt x="462" y="1"/>
                  </a:lnTo>
                  <a:lnTo>
                    <a:pt x="452" y="0"/>
                  </a:lnTo>
                  <a:lnTo>
                    <a:pt x="362" y="0"/>
                  </a:lnTo>
                  <a:lnTo>
                    <a:pt x="344" y="1"/>
                  </a:lnTo>
                  <a:lnTo>
                    <a:pt x="325" y="2"/>
                  </a:lnTo>
                  <a:lnTo>
                    <a:pt x="307" y="4"/>
                  </a:lnTo>
                  <a:lnTo>
                    <a:pt x="290" y="7"/>
                  </a:lnTo>
                  <a:lnTo>
                    <a:pt x="273" y="11"/>
                  </a:lnTo>
                  <a:lnTo>
                    <a:pt x="256" y="17"/>
                  </a:lnTo>
                  <a:lnTo>
                    <a:pt x="239" y="22"/>
                  </a:lnTo>
                  <a:lnTo>
                    <a:pt x="222" y="28"/>
                  </a:lnTo>
                  <a:lnTo>
                    <a:pt x="206" y="36"/>
                  </a:lnTo>
                  <a:lnTo>
                    <a:pt x="191" y="45"/>
                  </a:lnTo>
                  <a:lnTo>
                    <a:pt x="176" y="53"/>
                  </a:lnTo>
                  <a:lnTo>
                    <a:pt x="161" y="63"/>
                  </a:lnTo>
                  <a:lnTo>
                    <a:pt x="147" y="72"/>
                  </a:lnTo>
                  <a:lnTo>
                    <a:pt x="133" y="83"/>
                  </a:lnTo>
                  <a:lnTo>
                    <a:pt x="121" y="95"/>
                  </a:lnTo>
                  <a:lnTo>
                    <a:pt x="108" y="107"/>
                  </a:lnTo>
                  <a:lnTo>
                    <a:pt x="96" y="120"/>
                  </a:lnTo>
                  <a:lnTo>
                    <a:pt x="84" y="133"/>
                  </a:lnTo>
                  <a:lnTo>
                    <a:pt x="73" y="146"/>
                  </a:lnTo>
                  <a:lnTo>
                    <a:pt x="63" y="160"/>
                  </a:lnTo>
                  <a:lnTo>
                    <a:pt x="54" y="175"/>
                  </a:lnTo>
                  <a:lnTo>
                    <a:pt x="44" y="190"/>
                  </a:lnTo>
                  <a:lnTo>
                    <a:pt x="37" y="207"/>
                  </a:lnTo>
                  <a:lnTo>
                    <a:pt x="29" y="223"/>
                  </a:lnTo>
                  <a:lnTo>
                    <a:pt x="23" y="239"/>
                  </a:lnTo>
                  <a:lnTo>
                    <a:pt x="17" y="255"/>
                  </a:lnTo>
                  <a:lnTo>
                    <a:pt x="12" y="272"/>
                  </a:lnTo>
                  <a:lnTo>
                    <a:pt x="8" y="289"/>
                  </a:lnTo>
                  <a:lnTo>
                    <a:pt x="5" y="307"/>
                  </a:lnTo>
                  <a:lnTo>
                    <a:pt x="3" y="325"/>
                  </a:lnTo>
                  <a:lnTo>
                    <a:pt x="0" y="343"/>
                  </a:lnTo>
                  <a:lnTo>
                    <a:pt x="0" y="361"/>
                  </a:lnTo>
                  <a:lnTo>
                    <a:pt x="0" y="557"/>
                  </a:lnTo>
                  <a:lnTo>
                    <a:pt x="0" y="561"/>
                  </a:lnTo>
                  <a:lnTo>
                    <a:pt x="2" y="563"/>
                  </a:lnTo>
                  <a:lnTo>
                    <a:pt x="3" y="566"/>
                  </a:lnTo>
                  <a:lnTo>
                    <a:pt x="5" y="568"/>
                  </a:lnTo>
                  <a:lnTo>
                    <a:pt x="7" y="569"/>
                  </a:lnTo>
                  <a:lnTo>
                    <a:pt x="10" y="571"/>
                  </a:lnTo>
                  <a:lnTo>
                    <a:pt x="12" y="572"/>
                  </a:lnTo>
                  <a:lnTo>
                    <a:pt x="15" y="572"/>
                  </a:lnTo>
                  <a:lnTo>
                    <a:pt x="99" y="572"/>
                  </a:lnTo>
                  <a:lnTo>
                    <a:pt x="95" y="557"/>
                  </a:lnTo>
                  <a:lnTo>
                    <a:pt x="92" y="542"/>
                  </a:lnTo>
                  <a:lnTo>
                    <a:pt x="30" y="542"/>
                  </a:lnTo>
                  <a:lnTo>
                    <a:pt x="30" y="428"/>
                  </a:lnTo>
                  <a:lnTo>
                    <a:pt x="182" y="277"/>
                  </a:lnTo>
                  <a:lnTo>
                    <a:pt x="185" y="282"/>
                  </a:lnTo>
                  <a:lnTo>
                    <a:pt x="187" y="284"/>
                  </a:lnTo>
                  <a:lnTo>
                    <a:pt x="190" y="285"/>
                  </a:lnTo>
                  <a:lnTo>
                    <a:pt x="194" y="286"/>
                  </a:lnTo>
                  <a:lnTo>
                    <a:pt x="196" y="286"/>
                  </a:lnTo>
                  <a:lnTo>
                    <a:pt x="201" y="285"/>
                  </a:lnTo>
                  <a:lnTo>
                    <a:pt x="206" y="282"/>
                  </a:lnTo>
                  <a:lnTo>
                    <a:pt x="209" y="279"/>
                  </a:lnTo>
                  <a:lnTo>
                    <a:pt x="210" y="277"/>
                  </a:lnTo>
                  <a:lnTo>
                    <a:pt x="211" y="274"/>
                  </a:lnTo>
                  <a:lnTo>
                    <a:pt x="211" y="272"/>
                  </a:lnTo>
                  <a:lnTo>
                    <a:pt x="211" y="269"/>
                  </a:lnTo>
                  <a:lnTo>
                    <a:pt x="211" y="266"/>
                  </a:lnTo>
                  <a:lnTo>
                    <a:pt x="209" y="263"/>
                  </a:lnTo>
                  <a:lnTo>
                    <a:pt x="207" y="261"/>
                  </a:lnTo>
                  <a:lnTo>
                    <a:pt x="176" y="227"/>
                  </a:lnTo>
                  <a:lnTo>
                    <a:pt x="174" y="226"/>
                  </a:lnTo>
                  <a:lnTo>
                    <a:pt x="171" y="224"/>
                  </a:lnTo>
                  <a:lnTo>
                    <a:pt x="169" y="223"/>
                  </a:lnTo>
                  <a:lnTo>
                    <a:pt x="166" y="223"/>
                  </a:lnTo>
                  <a:lnTo>
                    <a:pt x="162" y="223"/>
                  </a:lnTo>
                  <a:lnTo>
                    <a:pt x="160" y="224"/>
                  </a:lnTo>
                  <a:lnTo>
                    <a:pt x="157" y="225"/>
                  </a:lnTo>
                  <a:lnTo>
                    <a:pt x="155" y="227"/>
                  </a:lnTo>
                  <a:lnTo>
                    <a:pt x="153" y="229"/>
                  </a:lnTo>
                  <a:lnTo>
                    <a:pt x="152" y="231"/>
                  </a:lnTo>
                  <a:lnTo>
                    <a:pt x="151" y="234"/>
                  </a:lnTo>
                  <a:lnTo>
                    <a:pt x="150" y="238"/>
                  </a:lnTo>
                  <a:lnTo>
                    <a:pt x="151" y="240"/>
                  </a:lnTo>
                  <a:lnTo>
                    <a:pt x="151" y="243"/>
                  </a:lnTo>
                  <a:lnTo>
                    <a:pt x="152" y="245"/>
                  </a:lnTo>
                  <a:lnTo>
                    <a:pt x="154" y="248"/>
                  </a:lnTo>
                  <a:lnTo>
                    <a:pt x="160" y="255"/>
                  </a:lnTo>
                  <a:lnTo>
                    <a:pt x="30" y="386"/>
                  </a:lnTo>
                  <a:lnTo>
                    <a:pt x="30" y="361"/>
                  </a:lnTo>
                  <a:lnTo>
                    <a:pt x="30" y="345"/>
                  </a:lnTo>
                  <a:lnTo>
                    <a:pt x="33" y="328"/>
                  </a:lnTo>
                  <a:lnTo>
                    <a:pt x="35" y="312"/>
                  </a:lnTo>
                  <a:lnTo>
                    <a:pt x="37" y="296"/>
                  </a:lnTo>
                  <a:lnTo>
                    <a:pt x="41" y="279"/>
                  </a:lnTo>
                  <a:lnTo>
                    <a:pt x="46" y="264"/>
                  </a:lnTo>
                  <a:lnTo>
                    <a:pt x="51" y="248"/>
                  </a:lnTo>
                  <a:lnTo>
                    <a:pt x="57" y="233"/>
                  </a:lnTo>
                  <a:lnTo>
                    <a:pt x="64" y="219"/>
                  </a:lnTo>
                  <a:lnTo>
                    <a:pt x="71" y="205"/>
                  </a:lnTo>
                  <a:lnTo>
                    <a:pt x="79" y="192"/>
                  </a:lnTo>
                  <a:lnTo>
                    <a:pt x="88" y="178"/>
                  </a:lnTo>
                  <a:lnTo>
                    <a:pt x="97" y="165"/>
                  </a:lnTo>
                  <a:lnTo>
                    <a:pt x="108" y="152"/>
                  </a:lnTo>
                  <a:lnTo>
                    <a:pt x="117" y="140"/>
                  </a:lnTo>
                  <a:lnTo>
                    <a:pt x="129" y="128"/>
                  </a:lnTo>
                  <a:lnTo>
                    <a:pt x="140" y="118"/>
                  </a:lnTo>
                  <a:lnTo>
                    <a:pt x="153" y="107"/>
                  </a:lnTo>
                  <a:lnTo>
                    <a:pt x="165" y="97"/>
                  </a:lnTo>
                  <a:lnTo>
                    <a:pt x="178" y="87"/>
                  </a:lnTo>
                  <a:lnTo>
                    <a:pt x="191" y="79"/>
                  </a:lnTo>
                  <a:lnTo>
                    <a:pt x="205" y="70"/>
                  </a:lnTo>
                  <a:lnTo>
                    <a:pt x="219" y="64"/>
                  </a:lnTo>
                  <a:lnTo>
                    <a:pt x="234" y="56"/>
                  </a:lnTo>
                  <a:lnTo>
                    <a:pt x="249" y="51"/>
                  </a:lnTo>
                  <a:lnTo>
                    <a:pt x="264" y="46"/>
                  </a:lnTo>
                  <a:lnTo>
                    <a:pt x="280" y="40"/>
                  </a:lnTo>
                  <a:lnTo>
                    <a:pt x="295" y="37"/>
                  </a:lnTo>
                  <a:lnTo>
                    <a:pt x="311" y="34"/>
                  </a:lnTo>
                  <a:lnTo>
                    <a:pt x="329" y="32"/>
                  </a:lnTo>
                  <a:lnTo>
                    <a:pt x="345" y="31"/>
                  </a:lnTo>
                  <a:lnTo>
                    <a:pt x="362" y="31"/>
                  </a:lnTo>
                  <a:lnTo>
                    <a:pt x="452" y="30"/>
                  </a:lnTo>
                  <a:lnTo>
                    <a:pt x="458" y="31"/>
                  </a:lnTo>
                  <a:lnTo>
                    <a:pt x="464" y="32"/>
                  </a:lnTo>
                  <a:lnTo>
                    <a:pt x="470" y="33"/>
                  </a:lnTo>
                  <a:lnTo>
                    <a:pt x="476" y="35"/>
                  </a:lnTo>
                  <a:lnTo>
                    <a:pt x="481" y="37"/>
                  </a:lnTo>
                  <a:lnTo>
                    <a:pt x="486" y="40"/>
                  </a:lnTo>
                  <a:lnTo>
                    <a:pt x="491" y="44"/>
                  </a:lnTo>
                  <a:lnTo>
                    <a:pt x="495" y="48"/>
                  </a:lnTo>
                  <a:lnTo>
                    <a:pt x="498" y="52"/>
                  </a:lnTo>
                  <a:lnTo>
                    <a:pt x="502" y="56"/>
                  </a:lnTo>
                  <a:lnTo>
                    <a:pt x="505" y="62"/>
                  </a:lnTo>
                  <a:lnTo>
                    <a:pt x="508" y="67"/>
                  </a:lnTo>
                  <a:lnTo>
                    <a:pt x="510" y="72"/>
                  </a:lnTo>
                  <a:lnTo>
                    <a:pt x="511" y="78"/>
                  </a:lnTo>
                  <a:lnTo>
                    <a:pt x="512" y="84"/>
                  </a:lnTo>
                  <a:lnTo>
                    <a:pt x="512" y="91"/>
                  </a:lnTo>
                  <a:lnTo>
                    <a:pt x="512" y="301"/>
                  </a:lnTo>
                  <a:lnTo>
                    <a:pt x="396" y="301"/>
                  </a:lnTo>
                  <a:lnTo>
                    <a:pt x="436" y="155"/>
                  </a:lnTo>
                  <a:lnTo>
                    <a:pt x="437" y="152"/>
                  </a:lnTo>
                  <a:lnTo>
                    <a:pt x="437" y="149"/>
                  </a:lnTo>
                  <a:lnTo>
                    <a:pt x="436" y="145"/>
                  </a:lnTo>
                  <a:lnTo>
                    <a:pt x="435" y="143"/>
                  </a:lnTo>
                  <a:lnTo>
                    <a:pt x="434" y="141"/>
                  </a:lnTo>
                  <a:lnTo>
                    <a:pt x="432" y="139"/>
                  </a:lnTo>
                  <a:lnTo>
                    <a:pt x="428" y="137"/>
                  </a:lnTo>
                  <a:lnTo>
                    <a:pt x="426" y="136"/>
                  </a:lnTo>
                  <a:lnTo>
                    <a:pt x="423" y="136"/>
                  </a:lnTo>
                  <a:lnTo>
                    <a:pt x="420" y="136"/>
                  </a:lnTo>
                  <a:lnTo>
                    <a:pt x="417" y="137"/>
                  </a:lnTo>
                  <a:lnTo>
                    <a:pt x="414" y="138"/>
                  </a:lnTo>
                  <a:lnTo>
                    <a:pt x="412" y="139"/>
                  </a:lnTo>
                  <a:lnTo>
                    <a:pt x="410" y="141"/>
                  </a:lnTo>
                  <a:lnTo>
                    <a:pt x="408" y="143"/>
                  </a:lnTo>
                  <a:lnTo>
                    <a:pt x="407" y="146"/>
                  </a:lnTo>
                  <a:lnTo>
                    <a:pt x="365" y="301"/>
                  </a:lnTo>
                  <a:lnTo>
                    <a:pt x="317" y="301"/>
                  </a:lnTo>
                  <a:lnTo>
                    <a:pt x="314" y="301"/>
                  </a:lnTo>
                  <a:lnTo>
                    <a:pt x="310" y="302"/>
                  </a:lnTo>
                  <a:lnTo>
                    <a:pt x="308" y="304"/>
                  </a:lnTo>
                  <a:lnTo>
                    <a:pt x="306" y="305"/>
                  </a:lnTo>
                  <a:lnTo>
                    <a:pt x="216" y="395"/>
                  </a:lnTo>
                  <a:lnTo>
                    <a:pt x="214" y="399"/>
                  </a:lnTo>
                  <a:lnTo>
                    <a:pt x="212" y="401"/>
                  </a:lnTo>
                  <a:lnTo>
                    <a:pt x="212" y="404"/>
                  </a:lnTo>
                  <a:lnTo>
                    <a:pt x="211" y="406"/>
                  </a:lnTo>
                  <a:lnTo>
                    <a:pt x="224" y="407"/>
                  </a:lnTo>
                  <a:lnTo>
                    <a:pt x="235" y="409"/>
                  </a:lnTo>
                  <a:lnTo>
                    <a:pt x="247" y="411"/>
                  </a:lnTo>
                  <a:lnTo>
                    <a:pt x="258" y="416"/>
                  </a:lnTo>
                  <a:lnTo>
                    <a:pt x="269" y="421"/>
                  </a:lnTo>
                  <a:lnTo>
                    <a:pt x="278" y="428"/>
                  </a:lnTo>
                  <a:lnTo>
                    <a:pt x="288" y="434"/>
                  </a:lnTo>
                  <a:lnTo>
                    <a:pt x="296" y="441"/>
                  </a:lnTo>
                  <a:lnTo>
                    <a:pt x="304" y="450"/>
                  </a:lnTo>
                  <a:lnTo>
                    <a:pt x="310" y="460"/>
                  </a:lnTo>
                  <a:lnTo>
                    <a:pt x="317" y="469"/>
                  </a:lnTo>
                  <a:lnTo>
                    <a:pt x="322" y="480"/>
                  </a:lnTo>
                  <a:lnTo>
                    <a:pt x="327" y="491"/>
                  </a:lnTo>
                  <a:lnTo>
                    <a:pt x="329" y="503"/>
                  </a:lnTo>
                  <a:lnTo>
                    <a:pt x="331" y="514"/>
                  </a:lnTo>
                  <a:lnTo>
                    <a:pt x="332" y="527"/>
                  </a:lnTo>
                  <a:lnTo>
                    <a:pt x="331" y="539"/>
                  </a:lnTo>
                  <a:lnTo>
                    <a:pt x="330" y="550"/>
                  </a:lnTo>
                  <a:lnTo>
                    <a:pt x="327" y="562"/>
                  </a:lnTo>
                  <a:lnTo>
                    <a:pt x="322" y="572"/>
                  </a:lnTo>
                  <a:lnTo>
                    <a:pt x="363" y="572"/>
                  </a:lnTo>
                  <a:lnTo>
                    <a:pt x="362" y="565"/>
                  </a:lnTo>
                  <a:lnTo>
                    <a:pt x="362" y="557"/>
                  </a:lnTo>
                  <a:lnTo>
                    <a:pt x="362" y="548"/>
                  </a:lnTo>
                  <a:lnTo>
                    <a:pt x="363" y="539"/>
                  </a:lnTo>
                  <a:lnTo>
                    <a:pt x="366" y="531"/>
                  </a:lnTo>
                  <a:lnTo>
                    <a:pt x="368" y="522"/>
                  </a:lnTo>
                  <a:lnTo>
                    <a:pt x="373" y="514"/>
                  </a:lnTo>
                  <a:lnTo>
                    <a:pt x="377" y="507"/>
                  </a:lnTo>
                  <a:lnTo>
                    <a:pt x="382" y="499"/>
                  </a:lnTo>
                  <a:lnTo>
                    <a:pt x="388" y="493"/>
                  </a:lnTo>
                  <a:lnTo>
                    <a:pt x="394" y="488"/>
                  </a:lnTo>
                  <a:lnTo>
                    <a:pt x="402" y="482"/>
                  </a:lnTo>
                  <a:lnTo>
                    <a:pt x="409" y="478"/>
                  </a:lnTo>
                  <a:lnTo>
                    <a:pt x="417" y="474"/>
                  </a:lnTo>
                  <a:lnTo>
                    <a:pt x="425" y="470"/>
                  </a:lnTo>
                  <a:lnTo>
                    <a:pt x="434" y="468"/>
                  </a:lnTo>
                  <a:lnTo>
                    <a:pt x="442" y="467"/>
                  </a:lnTo>
                  <a:lnTo>
                    <a:pt x="452" y="467"/>
                  </a:lnTo>
                  <a:lnTo>
                    <a:pt x="462" y="467"/>
                  </a:lnTo>
                  <a:lnTo>
                    <a:pt x="470" y="468"/>
                  </a:lnTo>
                  <a:lnTo>
                    <a:pt x="479" y="470"/>
                  </a:lnTo>
                  <a:lnTo>
                    <a:pt x="487" y="474"/>
                  </a:lnTo>
                  <a:lnTo>
                    <a:pt x="495" y="478"/>
                  </a:lnTo>
                  <a:lnTo>
                    <a:pt x="502" y="482"/>
                  </a:lnTo>
                  <a:lnTo>
                    <a:pt x="510" y="488"/>
                  </a:lnTo>
                  <a:lnTo>
                    <a:pt x="516" y="493"/>
                  </a:lnTo>
                  <a:lnTo>
                    <a:pt x="522" y="499"/>
                  </a:lnTo>
                  <a:lnTo>
                    <a:pt x="527" y="507"/>
                  </a:lnTo>
                  <a:lnTo>
                    <a:pt x="531" y="514"/>
                  </a:lnTo>
                  <a:lnTo>
                    <a:pt x="536" y="522"/>
                  </a:lnTo>
                  <a:lnTo>
                    <a:pt x="538" y="531"/>
                  </a:lnTo>
                  <a:lnTo>
                    <a:pt x="540" y="539"/>
                  </a:lnTo>
                  <a:lnTo>
                    <a:pt x="542" y="548"/>
                  </a:lnTo>
                  <a:lnTo>
                    <a:pt x="542" y="557"/>
                  </a:lnTo>
                  <a:lnTo>
                    <a:pt x="542" y="565"/>
                  </a:lnTo>
                  <a:lnTo>
                    <a:pt x="541" y="572"/>
                  </a:lnTo>
                  <a:lnTo>
                    <a:pt x="587" y="572"/>
                  </a:lnTo>
                  <a:lnTo>
                    <a:pt x="590" y="571"/>
                  </a:lnTo>
                  <a:lnTo>
                    <a:pt x="594" y="571"/>
                  </a:lnTo>
                  <a:lnTo>
                    <a:pt x="596" y="569"/>
                  </a:lnTo>
                  <a:lnTo>
                    <a:pt x="598" y="568"/>
                  </a:lnTo>
                  <a:lnTo>
                    <a:pt x="600" y="566"/>
                  </a:lnTo>
                  <a:lnTo>
                    <a:pt x="601" y="563"/>
                  </a:lnTo>
                  <a:lnTo>
                    <a:pt x="602" y="561"/>
                  </a:lnTo>
                  <a:lnTo>
                    <a:pt x="602" y="557"/>
                  </a:lnTo>
                  <a:lnTo>
                    <a:pt x="602" y="376"/>
                  </a:lnTo>
                  <a:lnTo>
                    <a:pt x="602" y="374"/>
                  </a:lnTo>
                  <a:lnTo>
                    <a:pt x="601" y="371"/>
                  </a:lnTo>
                  <a:lnTo>
                    <a:pt x="600" y="369"/>
                  </a:lnTo>
                  <a:lnTo>
                    <a:pt x="598" y="365"/>
                  </a:lnTo>
                  <a:lnTo>
                    <a:pt x="598"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6">
              <a:extLst>
                <a:ext uri="{FF2B5EF4-FFF2-40B4-BE49-F238E27FC236}">
                  <a16:creationId xmlns:a16="http://schemas.microsoft.com/office/drawing/2014/main" id="{B2361E89-C4D5-4178-9686-E22131AF146C}"/>
                </a:ext>
              </a:extLst>
            </p:cNvPr>
            <p:cNvSpPr>
              <a:spLocks/>
            </p:cNvSpPr>
            <p:nvPr/>
          </p:nvSpPr>
          <p:spPr bwMode="auto">
            <a:xfrm>
              <a:off x="1012825" y="2716213"/>
              <a:ext cx="57150" cy="58738"/>
            </a:xfrm>
            <a:custGeom>
              <a:avLst/>
              <a:gdLst>
                <a:gd name="T0" fmla="*/ 81 w 181"/>
                <a:gd name="T1" fmla="*/ 1 h 181"/>
                <a:gd name="T2" fmla="*/ 63 w 181"/>
                <a:gd name="T3" fmla="*/ 4 h 181"/>
                <a:gd name="T4" fmla="*/ 47 w 181"/>
                <a:gd name="T5" fmla="*/ 12 h 181"/>
                <a:gd name="T6" fmla="*/ 33 w 181"/>
                <a:gd name="T7" fmla="*/ 22 h 181"/>
                <a:gd name="T8" fmla="*/ 20 w 181"/>
                <a:gd name="T9" fmla="*/ 33 h 181"/>
                <a:gd name="T10" fmla="*/ 10 w 181"/>
                <a:gd name="T11" fmla="*/ 48 h 181"/>
                <a:gd name="T12" fmla="*/ 4 w 181"/>
                <a:gd name="T13" fmla="*/ 64 h 181"/>
                <a:gd name="T14" fmla="*/ 1 w 181"/>
                <a:gd name="T15" fmla="*/ 82 h 181"/>
                <a:gd name="T16" fmla="*/ 1 w 181"/>
                <a:gd name="T17" fmla="*/ 100 h 181"/>
                <a:gd name="T18" fmla="*/ 4 w 181"/>
                <a:gd name="T19" fmla="*/ 118 h 181"/>
                <a:gd name="T20" fmla="*/ 10 w 181"/>
                <a:gd name="T21" fmla="*/ 134 h 181"/>
                <a:gd name="T22" fmla="*/ 20 w 181"/>
                <a:gd name="T23" fmla="*/ 148 h 181"/>
                <a:gd name="T24" fmla="*/ 33 w 181"/>
                <a:gd name="T25" fmla="*/ 161 h 181"/>
                <a:gd name="T26" fmla="*/ 47 w 181"/>
                <a:gd name="T27" fmla="*/ 171 h 181"/>
                <a:gd name="T28" fmla="*/ 63 w 181"/>
                <a:gd name="T29" fmla="*/ 177 h 181"/>
                <a:gd name="T30" fmla="*/ 81 w 181"/>
                <a:gd name="T31" fmla="*/ 180 h 181"/>
                <a:gd name="T32" fmla="*/ 99 w 181"/>
                <a:gd name="T33" fmla="*/ 180 h 181"/>
                <a:gd name="T34" fmla="*/ 116 w 181"/>
                <a:gd name="T35" fmla="*/ 177 h 181"/>
                <a:gd name="T36" fmla="*/ 134 w 181"/>
                <a:gd name="T37" fmla="*/ 171 h 181"/>
                <a:gd name="T38" fmla="*/ 148 w 181"/>
                <a:gd name="T39" fmla="*/ 161 h 181"/>
                <a:gd name="T40" fmla="*/ 159 w 181"/>
                <a:gd name="T41" fmla="*/ 148 h 181"/>
                <a:gd name="T42" fmla="*/ 169 w 181"/>
                <a:gd name="T43" fmla="*/ 134 h 181"/>
                <a:gd name="T44" fmla="*/ 177 w 181"/>
                <a:gd name="T45" fmla="*/ 118 h 181"/>
                <a:gd name="T46" fmla="*/ 180 w 181"/>
                <a:gd name="T47" fmla="*/ 100 h 181"/>
                <a:gd name="T48" fmla="*/ 180 w 181"/>
                <a:gd name="T49" fmla="*/ 82 h 181"/>
                <a:gd name="T50" fmla="*/ 177 w 181"/>
                <a:gd name="T51" fmla="*/ 64 h 181"/>
                <a:gd name="T52" fmla="*/ 169 w 181"/>
                <a:gd name="T53" fmla="*/ 48 h 181"/>
                <a:gd name="T54" fmla="*/ 159 w 181"/>
                <a:gd name="T55" fmla="*/ 33 h 181"/>
                <a:gd name="T56" fmla="*/ 148 w 181"/>
                <a:gd name="T57" fmla="*/ 22 h 181"/>
                <a:gd name="T58" fmla="*/ 134 w 181"/>
                <a:gd name="T59" fmla="*/ 12 h 181"/>
                <a:gd name="T60" fmla="*/ 116 w 181"/>
                <a:gd name="T61" fmla="*/ 4 h 181"/>
                <a:gd name="T62" fmla="*/ 99 w 181"/>
                <a:gd name="T63" fmla="*/ 1 h 181"/>
                <a:gd name="T64" fmla="*/ 90 w 181"/>
                <a:gd name="T6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1" h="181">
                  <a:moveTo>
                    <a:pt x="90" y="0"/>
                  </a:moveTo>
                  <a:lnTo>
                    <a:pt x="81" y="1"/>
                  </a:lnTo>
                  <a:lnTo>
                    <a:pt x="71" y="2"/>
                  </a:lnTo>
                  <a:lnTo>
                    <a:pt x="63" y="4"/>
                  </a:lnTo>
                  <a:lnTo>
                    <a:pt x="55" y="8"/>
                  </a:lnTo>
                  <a:lnTo>
                    <a:pt x="47" y="12"/>
                  </a:lnTo>
                  <a:lnTo>
                    <a:pt x="39" y="16"/>
                  </a:lnTo>
                  <a:lnTo>
                    <a:pt x="33" y="22"/>
                  </a:lnTo>
                  <a:lnTo>
                    <a:pt x="26" y="27"/>
                  </a:lnTo>
                  <a:lnTo>
                    <a:pt x="20" y="33"/>
                  </a:lnTo>
                  <a:lnTo>
                    <a:pt x="16" y="41"/>
                  </a:lnTo>
                  <a:lnTo>
                    <a:pt x="10" y="48"/>
                  </a:lnTo>
                  <a:lnTo>
                    <a:pt x="7" y="56"/>
                  </a:lnTo>
                  <a:lnTo>
                    <a:pt x="4" y="64"/>
                  </a:lnTo>
                  <a:lnTo>
                    <a:pt x="2" y="73"/>
                  </a:lnTo>
                  <a:lnTo>
                    <a:pt x="1" y="82"/>
                  </a:lnTo>
                  <a:lnTo>
                    <a:pt x="0" y="91"/>
                  </a:lnTo>
                  <a:lnTo>
                    <a:pt x="1" y="100"/>
                  </a:lnTo>
                  <a:lnTo>
                    <a:pt x="2" y="110"/>
                  </a:lnTo>
                  <a:lnTo>
                    <a:pt x="4" y="118"/>
                  </a:lnTo>
                  <a:lnTo>
                    <a:pt x="7" y="126"/>
                  </a:lnTo>
                  <a:lnTo>
                    <a:pt x="10" y="134"/>
                  </a:lnTo>
                  <a:lnTo>
                    <a:pt x="16" y="142"/>
                  </a:lnTo>
                  <a:lnTo>
                    <a:pt x="20" y="148"/>
                  </a:lnTo>
                  <a:lnTo>
                    <a:pt x="26" y="155"/>
                  </a:lnTo>
                  <a:lnTo>
                    <a:pt x="33" y="161"/>
                  </a:lnTo>
                  <a:lnTo>
                    <a:pt x="39" y="166"/>
                  </a:lnTo>
                  <a:lnTo>
                    <a:pt x="47" y="171"/>
                  </a:lnTo>
                  <a:lnTo>
                    <a:pt x="55" y="174"/>
                  </a:lnTo>
                  <a:lnTo>
                    <a:pt x="63" y="177"/>
                  </a:lnTo>
                  <a:lnTo>
                    <a:pt x="71" y="179"/>
                  </a:lnTo>
                  <a:lnTo>
                    <a:pt x="81" y="180"/>
                  </a:lnTo>
                  <a:lnTo>
                    <a:pt x="90" y="181"/>
                  </a:lnTo>
                  <a:lnTo>
                    <a:pt x="99" y="180"/>
                  </a:lnTo>
                  <a:lnTo>
                    <a:pt x="108" y="179"/>
                  </a:lnTo>
                  <a:lnTo>
                    <a:pt x="116" y="177"/>
                  </a:lnTo>
                  <a:lnTo>
                    <a:pt x="125" y="174"/>
                  </a:lnTo>
                  <a:lnTo>
                    <a:pt x="134" y="171"/>
                  </a:lnTo>
                  <a:lnTo>
                    <a:pt x="140" y="166"/>
                  </a:lnTo>
                  <a:lnTo>
                    <a:pt x="148" y="161"/>
                  </a:lnTo>
                  <a:lnTo>
                    <a:pt x="154" y="155"/>
                  </a:lnTo>
                  <a:lnTo>
                    <a:pt x="159" y="148"/>
                  </a:lnTo>
                  <a:lnTo>
                    <a:pt x="165" y="142"/>
                  </a:lnTo>
                  <a:lnTo>
                    <a:pt x="169" y="134"/>
                  </a:lnTo>
                  <a:lnTo>
                    <a:pt x="173" y="126"/>
                  </a:lnTo>
                  <a:lnTo>
                    <a:pt x="177" y="118"/>
                  </a:lnTo>
                  <a:lnTo>
                    <a:pt x="179" y="110"/>
                  </a:lnTo>
                  <a:lnTo>
                    <a:pt x="180" y="100"/>
                  </a:lnTo>
                  <a:lnTo>
                    <a:pt x="181" y="91"/>
                  </a:lnTo>
                  <a:lnTo>
                    <a:pt x="180" y="82"/>
                  </a:lnTo>
                  <a:lnTo>
                    <a:pt x="179" y="73"/>
                  </a:lnTo>
                  <a:lnTo>
                    <a:pt x="177" y="64"/>
                  </a:lnTo>
                  <a:lnTo>
                    <a:pt x="173" y="56"/>
                  </a:lnTo>
                  <a:lnTo>
                    <a:pt x="169" y="48"/>
                  </a:lnTo>
                  <a:lnTo>
                    <a:pt x="165" y="41"/>
                  </a:lnTo>
                  <a:lnTo>
                    <a:pt x="159" y="33"/>
                  </a:lnTo>
                  <a:lnTo>
                    <a:pt x="154" y="27"/>
                  </a:lnTo>
                  <a:lnTo>
                    <a:pt x="148" y="22"/>
                  </a:lnTo>
                  <a:lnTo>
                    <a:pt x="140" y="16"/>
                  </a:lnTo>
                  <a:lnTo>
                    <a:pt x="134" y="12"/>
                  </a:lnTo>
                  <a:lnTo>
                    <a:pt x="125" y="8"/>
                  </a:lnTo>
                  <a:lnTo>
                    <a:pt x="116" y="4"/>
                  </a:lnTo>
                  <a:lnTo>
                    <a:pt x="108" y="2"/>
                  </a:lnTo>
                  <a:lnTo>
                    <a:pt x="99" y="1"/>
                  </a:lnTo>
                  <a:lnTo>
                    <a:pt x="90" y="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7">
              <a:extLst>
                <a:ext uri="{FF2B5EF4-FFF2-40B4-BE49-F238E27FC236}">
                  <a16:creationId xmlns:a16="http://schemas.microsoft.com/office/drawing/2014/main" id="{CC73089E-8815-43B3-AE79-FD23E3468B2E}"/>
                </a:ext>
              </a:extLst>
            </p:cNvPr>
            <p:cNvSpPr>
              <a:spLocks/>
            </p:cNvSpPr>
            <p:nvPr/>
          </p:nvSpPr>
          <p:spPr bwMode="auto">
            <a:xfrm>
              <a:off x="1098550" y="2736850"/>
              <a:ext cx="38100" cy="38100"/>
            </a:xfrm>
            <a:custGeom>
              <a:avLst/>
              <a:gdLst>
                <a:gd name="T0" fmla="*/ 54 w 120"/>
                <a:gd name="T1" fmla="*/ 0 h 120"/>
                <a:gd name="T2" fmla="*/ 42 w 120"/>
                <a:gd name="T3" fmla="*/ 2 h 120"/>
                <a:gd name="T4" fmla="*/ 31 w 120"/>
                <a:gd name="T5" fmla="*/ 7 h 120"/>
                <a:gd name="T6" fmla="*/ 21 w 120"/>
                <a:gd name="T7" fmla="*/ 13 h 120"/>
                <a:gd name="T8" fmla="*/ 14 w 120"/>
                <a:gd name="T9" fmla="*/ 22 h 120"/>
                <a:gd name="T10" fmla="*/ 7 w 120"/>
                <a:gd name="T11" fmla="*/ 31 h 120"/>
                <a:gd name="T12" fmla="*/ 2 w 120"/>
                <a:gd name="T13" fmla="*/ 42 h 120"/>
                <a:gd name="T14" fmla="*/ 0 w 120"/>
                <a:gd name="T15" fmla="*/ 54 h 120"/>
                <a:gd name="T16" fmla="*/ 0 w 120"/>
                <a:gd name="T17" fmla="*/ 67 h 120"/>
                <a:gd name="T18" fmla="*/ 2 w 120"/>
                <a:gd name="T19" fmla="*/ 77 h 120"/>
                <a:gd name="T20" fmla="*/ 7 w 120"/>
                <a:gd name="T21" fmla="*/ 88 h 120"/>
                <a:gd name="T22" fmla="*/ 14 w 120"/>
                <a:gd name="T23" fmla="*/ 98 h 120"/>
                <a:gd name="T24" fmla="*/ 21 w 120"/>
                <a:gd name="T25" fmla="*/ 106 h 120"/>
                <a:gd name="T26" fmla="*/ 31 w 120"/>
                <a:gd name="T27" fmla="*/ 113 h 120"/>
                <a:gd name="T28" fmla="*/ 42 w 120"/>
                <a:gd name="T29" fmla="*/ 117 h 120"/>
                <a:gd name="T30" fmla="*/ 54 w 120"/>
                <a:gd name="T31" fmla="*/ 120 h 120"/>
                <a:gd name="T32" fmla="*/ 66 w 120"/>
                <a:gd name="T33" fmla="*/ 120 h 120"/>
                <a:gd name="T34" fmla="*/ 78 w 120"/>
                <a:gd name="T35" fmla="*/ 117 h 120"/>
                <a:gd name="T36" fmla="*/ 89 w 120"/>
                <a:gd name="T37" fmla="*/ 113 h 120"/>
                <a:gd name="T38" fmla="*/ 99 w 120"/>
                <a:gd name="T39" fmla="*/ 106 h 120"/>
                <a:gd name="T40" fmla="*/ 106 w 120"/>
                <a:gd name="T41" fmla="*/ 98 h 120"/>
                <a:gd name="T42" fmla="*/ 113 w 120"/>
                <a:gd name="T43" fmla="*/ 89 h 120"/>
                <a:gd name="T44" fmla="*/ 118 w 120"/>
                <a:gd name="T45" fmla="*/ 77 h 120"/>
                <a:gd name="T46" fmla="*/ 120 w 120"/>
                <a:gd name="T47" fmla="*/ 67 h 120"/>
                <a:gd name="T48" fmla="*/ 120 w 120"/>
                <a:gd name="T49" fmla="*/ 54 h 120"/>
                <a:gd name="T50" fmla="*/ 118 w 120"/>
                <a:gd name="T51" fmla="*/ 42 h 120"/>
                <a:gd name="T52" fmla="*/ 113 w 120"/>
                <a:gd name="T53" fmla="*/ 31 h 120"/>
                <a:gd name="T54" fmla="*/ 106 w 120"/>
                <a:gd name="T55" fmla="*/ 22 h 120"/>
                <a:gd name="T56" fmla="*/ 99 w 120"/>
                <a:gd name="T57" fmla="*/ 13 h 120"/>
                <a:gd name="T58" fmla="*/ 89 w 120"/>
                <a:gd name="T59" fmla="*/ 7 h 120"/>
                <a:gd name="T60" fmla="*/ 78 w 120"/>
                <a:gd name="T61" fmla="*/ 2 h 120"/>
                <a:gd name="T62" fmla="*/ 66 w 120"/>
                <a:gd name="T6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20">
                  <a:moveTo>
                    <a:pt x="60" y="0"/>
                  </a:moveTo>
                  <a:lnTo>
                    <a:pt x="54" y="0"/>
                  </a:lnTo>
                  <a:lnTo>
                    <a:pt x="48" y="1"/>
                  </a:lnTo>
                  <a:lnTo>
                    <a:pt x="42" y="2"/>
                  </a:lnTo>
                  <a:lnTo>
                    <a:pt x="36" y="5"/>
                  </a:lnTo>
                  <a:lnTo>
                    <a:pt x="31" y="7"/>
                  </a:lnTo>
                  <a:lnTo>
                    <a:pt x="27" y="10"/>
                  </a:lnTo>
                  <a:lnTo>
                    <a:pt x="21" y="13"/>
                  </a:lnTo>
                  <a:lnTo>
                    <a:pt x="17" y="17"/>
                  </a:lnTo>
                  <a:lnTo>
                    <a:pt x="14" y="22"/>
                  </a:lnTo>
                  <a:lnTo>
                    <a:pt x="10" y="26"/>
                  </a:lnTo>
                  <a:lnTo>
                    <a:pt x="7" y="31"/>
                  </a:lnTo>
                  <a:lnTo>
                    <a:pt x="4" y="37"/>
                  </a:lnTo>
                  <a:lnTo>
                    <a:pt x="2" y="42"/>
                  </a:lnTo>
                  <a:lnTo>
                    <a:pt x="1" y="47"/>
                  </a:lnTo>
                  <a:lnTo>
                    <a:pt x="0" y="54"/>
                  </a:lnTo>
                  <a:lnTo>
                    <a:pt x="0" y="60"/>
                  </a:lnTo>
                  <a:lnTo>
                    <a:pt x="0" y="67"/>
                  </a:lnTo>
                  <a:lnTo>
                    <a:pt x="1" y="72"/>
                  </a:lnTo>
                  <a:lnTo>
                    <a:pt x="2" y="77"/>
                  </a:lnTo>
                  <a:lnTo>
                    <a:pt x="4" y="84"/>
                  </a:lnTo>
                  <a:lnTo>
                    <a:pt x="7" y="88"/>
                  </a:lnTo>
                  <a:lnTo>
                    <a:pt x="10" y="94"/>
                  </a:lnTo>
                  <a:lnTo>
                    <a:pt x="14" y="98"/>
                  </a:lnTo>
                  <a:lnTo>
                    <a:pt x="17" y="102"/>
                  </a:lnTo>
                  <a:lnTo>
                    <a:pt x="21" y="106"/>
                  </a:lnTo>
                  <a:lnTo>
                    <a:pt x="27" y="110"/>
                  </a:lnTo>
                  <a:lnTo>
                    <a:pt x="31" y="113"/>
                  </a:lnTo>
                  <a:lnTo>
                    <a:pt x="36" y="115"/>
                  </a:lnTo>
                  <a:lnTo>
                    <a:pt x="42" y="117"/>
                  </a:lnTo>
                  <a:lnTo>
                    <a:pt x="48" y="119"/>
                  </a:lnTo>
                  <a:lnTo>
                    <a:pt x="54" y="120"/>
                  </a:lnTo>
                  <a:lnTo>
                    <a:pt x="60" y="120"/>
                  </a:lnTo>
                  <a:lnTo>
                    <a:pt x="66" y="120"/>
                  </a:lnTo>
                  <a:lnTo>
                    <a:pt x="72" y="119"/>
                  </a:lnTo>
                  <a:lnTo>
                    <a:pt x="78" y="117"/>
                  </a:lnTo>
                  <a:lnTo>
                    <a:pt x="84" y="115"/>
                  </a:lnTo>
                  <a:lnTo>
                    <a:pt x="89" y="113"/>
                  </a:lnTo>
                  <a:lnTo>
                    <a:pt x="93" y="110"/>
                  </a:lnTo>
                  <a:lnTo>
                    <a:pt x="99" y="106"/>
                  </a:lnTo>
                  <a:lnTo>
                    <a:pt x="103" y="102"/>
                  </a:lnTo>
                  <a:lnTo>
                    <a:pt x="106" y="98"/>
                  </a:lnTo>
                  <a:lnTo>
                    <a:pt x="110" y="94"/>
                  </a:lnTo>
                  <a:lnTo>
                    <a:pt x="113" y="89"/>
                  </a:lnTo>
                  <a:lnTo>
                    <a:pt x="116" y="84"/>
                  </a:lnTo>
                  <a:lnTo>
                    <a:pt x="118" y="77"/>
                  </a:lnTo>
                  <a:lnTo>
                    <a:pt x="119" y="72"/>
                  </a:lnTo>
                  <a:lnTo>
                    <a:pt x="120" y="67"/>
                  </a:lnTo>
                  <a:lnTo>
                    <a:pt x="120" y="60"/>
                  </a:lnTo>
                  <a:lnTo>
                    <a:pt x="120" y="54"/>
                  </a:lnTo>
                  <a:lnTo>
                    <a:pt x="119" y="47"/>
                  </a:lnTo>
                  <a:lnTo>
                    <a:pt x="118" y="42"/>
                  </a:lnTo>
                  <a:lnTo>
                    <a:pt x="116" y="37"/>
                  </a:lnTo>
                  <a:lnTo>
                    <a:pt x="113" y="31"/>
                  </a:lnTo>
                  <a:lnTo>
                    <a:pt x="110" y="26"/>
                  </a:lnTo>
                  <a:lnTo>
                    <a:pt x="106" y="22"/>
                  </a:lnTo>
                  <a:lnTo>
                    <a:pt x="103" y="17"/>
                  </a:lnTo>
                  <a:lnTo>
                    <a:pt x="99" y="13"/>
                  </a:lnTo>
                  <a:lnTo>
                    <a:pt x="93" y="10"/>
                  </a:lnTo>
                  <a:lnTo>
                    <a:pt x="89" y="7"/>
                  </a:lnTo>
                  <a:lnTo>
                    <a:pt x="84" y="5"/>
                  </a:lnTo>
                  <a:lnTo>
                    <a:pt x="78" y="2"/>
                  </a:lnTo>
                  <a:lnTo>
                    <a:pt x="72" y="1"/>
                  </a:lnTo>
                  <a:lnTo>
                    <a:pt x="66"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Freeform 3073">
            <a:extLst>
              <a:ext uri="{FF2B5EF4-FFF2-40B4-BE49-F238E27FC236}">
                <a16:creationId xmlns:a16="http://schemas.microsoft.com/office/drawing/2014/main" id="{E80EEB3B-980F-4B40-8B73-584A408FFE93}"/>
              </a:ext>
            </a:extLst>
          </p:cNvPr>
          <p:cNvSpPr>
            <a:spLocks noEditPoints="1"/>
          </p:cNvSpPr>
          <p:nvPr/>
        </p:nvSpPr>
        <p:spPr bwMode="auto">
          <a:xfrm>
            <a:off x="8200991" y="5624586"/>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F6CF1417-D23F-F3A9-CF1B-62FE384BA6BF}"/>
              </a:ext>
            </a:extLst>
          </p:cNvPr>
          <p:cNvGrpSpPr/>
          <p:nvPr/>
        </p:nvGrpSpPr>
        <p:grpSpPr>
          <a:xfrm>
            <a:off x="3701154" y="5622998"/>
            <a:ext cx="285750" cy="287338"/>
            <a:chOff x="2025650" y="4786313"/>
            <a:chExt cx="285750" cy="287338"/>
          </a:xfrm>
          <a:solidFill>
            <a:schemeClr val="tx1">
              <a:lumMod val="85000"/>
              <a:lumOff val="15000"/>
            </a:schemeClr>
          </a:solidFill>
        </p:grpSpPr>
        <p:sp>
          <p:nvSpPr>
            <p:cNvPr id="13" name="Freeform 565">
              <a:extLst>
                <a:ext uri="{FF2B5EF4-FFF2-40B4-BE49-F238E27FC236}">
                  <a16:creationId xmlns:a16="http://schemas.microsoft.com/office/drawing/2014/main" id="{6BB12F31-8D89-7B4C-8FAC-F9772C24C815}"/>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66">
              <a:extLst>
                <a:ext uri="{FF2B5EF4-FFF2-40B4-BE49-F238E27FC236}">
                  <a16:creationId xmlns:a16="http://schemas.microsoft.com/office/drawing/2014/main" id="{DF37B14B-46C2-2B01-E73F-61A017355775}"/>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Rounded Corners 104">
            <a:extLst>
              <a:ext uri="{FF2B5EF4-FFF2-40B4-BE49-F238E27FC236}">
                <a16:creationId xmlns:a16="http://schemas.microsoft.com/office/drawing/2014/main" id="{80704783-8D34-4B76-992C-C1D597A0BEBC}"/>
              </a:ext>
            </a:extLst>
          </p:cNvPr>
          <p:cNvSpPr/>
          <p:nvPr/>
        </p:nvSpPr>
        <p:spPr>
          <a:xfrm>
            <a:off x="7283689"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43C0384-4898-46D7-99CA-E8B5DF7D3EE9}"/>
              </a:ext>
            </a:extLst>
          </p:cNvPr>
          <p:cNvSpPr/>
          <p:nvPr/>
        </p:nvSpPr>
        <p:spPr>
          <a:xfrm>
            <a:off x="2784452"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830976E2-CD3D-4EE3-AAC1-D9E2B9A434B9}"/>
              </a:ext>
            </a:extLst>
          </p:cNvPr>
          <p:cNvSpPr/>
          <p:nvPr/>
        </p:nvSpPr>
        <p:spPr>
          <a:xfrm>
            <a:off x="9533305" y="1592894"/>
            <a:ext cx="2123861" cy="4522799"/>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06677D79-ECB4-464D-A2A2-5A845483F93D}"/>
              </a:ext>
            </a:extLst>
          </p:cNvPr>
          <p:cNvSpPr/>
          <p:nvPr/>
        </p:nvSpPr>
        <p:spPr>
          <a:xfrm>
            <a:off x="5034070"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30EF39-DF10-4CF3-89DC-8F1A1A02F3D6}"/>
              </a:ext>
            </a:extLst>
          </p:cNvPr>
          <p:cNvSpPr/>
          <p:nvPr/>
        </p:nvSpPr>
        <p:spPr>
          <a:xfrm>
            <a:off x="10958286" y="0"/>
            <a:ext cx="6821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DB75E3-9527-4C20-AF6B-7FFAAEEA6CAB}"/>
              </a:ext>
            </a:extLst>
          </p:cNvPr>
          <p:cNvSpPr/>
          <p:nvPr/>
        </p:nvSpPr>
        <p:spPr>
          <a:xfrm>
            <a:off x="551543" y="283028"/>
            <a:ext cx="9869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09F9C3-B4EB-490B-BABC-AFA0183BD2BC}"/>
              </a:ext>
            </a:extLst>
          </p:cNvPr>
          <p:cNvSpPr txBox="1"/>
          <p:nvPr/>
        </p:nvSpPr>
        <p:spPr>
          <a:xfrm>
            <a:off x="1197424" y="529811"/>
            <a:ext cx="10771632"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THE TEAM</a:t>
            </a:r>
            <a:endParaRPr lang="en-US" sz="4400" dirty="0">
              <a:solidFill>
                <a:schemeClr val="tx1">
                  <a:lumMod val="75000"/>
                  <a:lumOff val="25000"/>
                </a:schemeClr>
              </a:solidFill>
              <a:latin typeface="+mj-lt"/>
            </a:endParaRPr>
          </a:p>
        </p:txBody>
      </p:sp>
      <p:pic>
        <p:nvPicPr>
          <p:cNvPr id="16" name="Picture Placeholder 15">
            <a:extLst>
              <a:ext uri="{FF2B5EF4-FFF2-40B4-BE49-F238E27FC236}">
                <a16:creationId xmlns:a16="http://schemas.microsoft.com/office/drawing/2014/main" id="{F6B4117C-74E2-44D6-ADE7-CA5EF3F5D747}"/>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t="198" b="198"/>
          <a:stretch/>
        </p:blipFill>
        <p:spPr>
          <a:xfrm>
            <a:off x="840630" y="2299734"/>
            <a:ext cx="1512266" cy="1512266"/>
          </a:xfrm>
        </p:spPr>
      </p:pic>
      <p:pic>
        <p:nvPicPr>
          <p:cNvPr id="18" name="Picture Placeholder 17">
            <a:extLst>
              <a:ext uri="{FF2B5EF4-FFF2-40B4-BE49-F238E27FC236}">
                <a16:creationId xmlns:a16="http://schemas.microsoft.com/office/drawing/2014/main" id="{7D55D587-8063-430F-BF36-D03E9443159A}"/>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88" r="188"/>
          <a:stretch/>
        </p:blipFill>
        <p:spPr/>
      </p:pic>
      <p:pic>
        <p:nvPicPr>
          <p:cNvPr id="20" name="Picture Placeholder 19">
            <a:extLst>
              <a:ext uri="{FF2B5EF4-FFF2-40B4-BE49-F238E27FC236}">
                <a16:creationId xmlns:a16="http://schemas.microsoft.com/office/drawing/2014/main" id="{ABEED17E-00DE-4A40-8D62-D208FD78FF3C}"/>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88" r="188"/>
          <a:stretch/>
        </p:blipFill>
        <p:spPr/>
      </p:pic>
      <p:pic>
        <p:nvPicPr>
          <p:cNvPr id="22" name="Picture Placeholder 21">
            <a:extLst>
              <a:ext uri="{FF2B5EF4-FFF2-40B4-BE49-F238E27FC236}">
                <a16:creationId xmlns:a16="http://schemas.microsoft.com/office/drawing/2014/main" id="{876DA596-E240-4374-A834-34D45F30829F}"/>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755" b="755"/>
          <a:stretch/>
        </p:blipFill>
        <p:spPr>
          <a:xfrm>
            <a:off x="7587733" y="2299734"/>
            <a:ext cx="1512266" cy="1512266"/>
          </a:xfrm>
        </p:spPr>
      </p:pic>
      <p:sp>
        <p:nvSpPr>
          <p:cNvPr id="9" name="Slide Number Placeholder 8">
            <a:extLst>
              <a:ext uri="{FF2B5EF4-FFF2-40B4-BE49-F238E27FC236}">
                <a16:creationId xmlns:a16="http://schemas.microsoft.com/office/drawing/2014/main" id="{84BB648E-D6D5-4B32-BBCC-C4D126B321B2}"/>
              </a:ext>
            </a:extLst>
          </p:cNvPr>
          <p:cNvSpPr>
            <a:spLocks noGrp="1"/>
          </p:cNvSpPr>
          <p:nvPr>
            <p:ph type="sldNum" sz="quarter" idx="12"/>
          </p:nvPr>
        </p:nvSpPr>
        <p:spPr/>
        <p:txBody>
          <a:bodyPr/>
          <a:lstStyle/>
          <a:p>
            <a:fld id="{F3BB0851-680D-4F20-952F-CE68C8DC2298}" type="slidenum">
              <a:rPr lang="en-US" smtClean="0"/>
              <a:t>2</a:t>
            </a:fld>
            <a:endParaRPr lang="en-US"/>
          </a:p>
        </p:txBody>
      </p:sp>
      <p:pic>
        <p:nvPicPr>
          <p:cNvPr id="24" name="Picture Placeholder 23">
            <a:extLst>
              <a:ext uri="{FF2B5EF4-FFF2-40B4-BE49-F238E27FC236}">
                <a16:creationId xmlns:a16="http://schemas.microsoft.com/office/drawing/2014/main" id="{6FCBA30C-7981-4F74-B304-AFC7672CED9D}"/>
              </a:ext>
            </a:extLst>
          </p:cNvPr>
          <p:cNvPicPr>
            <a:picLocks noGrp="1" noChangeAspect="1"/>
          </p:cNvPicPr>
          <p:nvPr>
            <p:ph type="pic" sz="quarter" idx="25"/>
          </p:nvPr>
        </p:nvPicPr>
        <p:blipFill>
          <a:blip r:embed="rId6">
            <a:extLst>
              <a:ext uri="{28A0092B-C50C-407E-A947-70E740481C1C}">
                <a14:useLocalDpi xmlns:a14="http://schemas.microsoft.com/office/drawing/2010/main" val="0"/>
              </a:ext>
            </a:extLst>
          </a:blip>
          <a:srcRect/>
          <a:stretch/>
        </p:blipFill>
        <p:spPr/>
      </p:pic>
      <p:sp>
        <p:nvSpPr>
          <p:cNvPr id="2" name="Rectangle: Rounded Corners 1">
            <a:extLst>
              <a:ext uri="{FF2B5EF4-FFF2-40B4-BE49-F238E27FC236}">
                <a16:creationId xmlns:a16="http://schemas.microsoft.com/office/drawing/2014/main" id="{F3D82DEB-598F-4D32-852C-C24C5B2356BC}"/>
              </a:ext>
            </a:extLst>
          </p:cNvPr>
          <p:cNvSpPr/>
          <p:nvPr/>
        </p:nvSpPr>
        <p:spPr>
          <a:xfrm>
            <a:off x="534833"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2C952D6-5EB7-4E2F-BFAC-C6766D1D45C2}"/>
              </a:ext>
            </a:extLst>
          </p:cNvPr>
          <p:cNvSpPr/>
          <p:nvPr/>
        </p:nvSpPr>
        <p:spPr>
          <a:xfrm>
            <a:off x="862204"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Joe </a:t>
            </a:r>
            <a:r>
              <a:rPr lang="en-US" sz="1600" b="1" dirty="0" err="1">
                <a:solidFill>
                  <a:schemeClr val="tx1">
                    <a:lumMod val="75000"/>
                    <a:lumOff val="25000"/>
                  </a:schemeClr>
                </a:solidFill>
                <a:latin typeface="+mj-lt"/>
                <a:cs typeface="Segoe UI" panose="020B0502040204020203" pitchFamily="34" charset="0"/>
              </a:rPr>
              <a:t>Shaju</a:t>
            </a:r>
            <a:endParaRPr lang="en-US" sz="1600" b="1" dirty="0">
              <a:solidFill>
                <a:schemeClr val="tx1">
                  <a:lumMod val="75000"/>
                  <a:lumOff val="25000"/>
                </a:schemeClr>
              </a:solidFill>
              <a:latin typeface="+mj-lt"/>
              <a:cs typeface="Segoe UI" panose="020B0502040204020203" pitchFamily="34" charset="0"/>
            </a:endParaRPr>
          </a:p>
        </p:txBody>
      </p:sp>
      <p:sp>
        <p:nvSpPr>
          <p:cNvPr id="76" name="Rectangle 75">
            <a:extLst>
              <a:ext uri="{FF2B5EF4-FFF2-40B4-BE49-F238E27FC236}">
                <a16:creationId xmlns:a16="http://schemas.microsoft.com/office/drawing/2014/main" id="{CA7F604E-4DF5-4BC8-8DE4-511E821559B9}"/>
              </a:ext>
            </a:extLst>
          </p:cNvPr>
          <p:cNvSpPr/>
          <p:nvPr/>
        </p:nvSpPr>
        <p:spPr>
          <a:xfrm>
            <a:off x="3111823"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Huong Bui Vu</a:t>
            </a:r>
          </a:p>
        </p:txBody>
      </p:sp>
      <p:sp>
        <p:nvSpPr>
          <p:cNvPr id="77" name="Rectangle 76">
            <a:extLst>
              <a:ext uri="{FF2B5EF4-FFF2-40B4-BE49-F238E27FC236}">
                <a16:creationId xmlns:a16="http://schemas.microsoft.com/office/drawing/2014/main" id="{A449AD70-3F78-4FB8-8738-E46955E10BB2}"/>
              </a:ext>
            </a:extLst>
          </p:cNvPr>
          <p:cNvSpPr/>
          <p:nvPr/>
        </p:nvSpPr>
        <p:spPr>
          <a:xfrm>
            <a:off x="5361441"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Jafar </a:t>
            </a:r>
            <a:r>
              <a:rPr lang="en-US" sz="1600" b="1" dirty="0" err="1">
                <a:solidFill>
                  <a:schemeClr val="tx1">
                    <a:lumMod val="75000"/>
                    <a:lumOff val="25000"/>
                  </a:schemeClr>
                </a:solidFill>
                <a:latin typeface="+mj-lt"/>
                <a:cs typeface="Segoe UI" panose="020B0502040204020203" pitchFamily="34" charset="0"/>
              </a:rPr>
              <a:t>Alwaheidi</a:t>
            </a:r>
            <a:endParaRPr lang="en-US" sz="1600" b="1" dirty="0">
              <a:solidFill>
                <a:schemeClr val="tx1">
                  <a:lumMod val="75000"/>
                  <a:lumOff val="25000"/>
                </a:schemeClr>
              </a:solidFill>
              <a:latin typeface="+mj-lt"/>
              <a:cs typeface="Segoe UI" panose="020B0502040204020203" pitchFamily="34" charset="0"/>
            </a:endParaRPr>
          </a:p>
        </p:txBody>
      </p:sp>
      <p:sp>
        <p:nvSpPr>
          <p:cNvPr id="78" name="Rectangle 77">
            <a:extLst>
              <a:ext uri="{FF2B5EF4-FFF2-40B4-BE49-F238E27FC236}">
                <a16:creationId xmlns:a16="http://schemas.microsoft.com/office/drawing/2014/main" id="{71E2B545-C4D4-42B0-91E5-14925BC7B006}"/>
              </a:ext>
            </a:extLst>
          </p:cNvPr>
          <p:cNvSpPr/>
          <p:nvPr/>
        </p:nvSpPr>
        <p:spPr>
          <a:xfrm>
            <a:off x="7611060"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Zahra </a:t>
            </a:r>
            <a:r>
              <a:rPr lang="en-US" sz="1600" b="1" dirty="0" err="1">
                <a:solidFill>
                  <a:schemeClr val="tx1">
                    <a:lumMod val="75000"/>
                    <a:lumOff val="25000"/>
                  </a:schemeClr>
                </a:solidFill>
                <a:latin typeface="+mj-lt"/>
                <a:cs typeface="Segoe UI" panose="020B0502040204020203" pitchFamily="34" charset="0"/>
              </a:rPr>
              <a:t>Syyida</a:t>
            </a:r>
            <a:endParaRPr lang="en-US" sz="1600" b="1" dirty="0">
              <a:solidFill>
                <a:schemeClr val="tx1">
                  <a:lumMod val="75000"/>
                  <a:lumOff val="25000"/>
                </a:schemeClr>
              </a:solidFill>
              <a:latin typeface="+mj-lt"/>
              <a:cs typeface="Segoe UI" panose="020B0502040204020203" pitchFamily="34" charset="0"/>
            </a:endParaRPr>
          </a:p>
        </p:txBody>
      </p:sp>
      <p:sp>
        <p:nvSpPr>
          <p:cNvPr id="79" name="Rectangle 78">
            <a:extLst>
              <a:ext uri="{FF2B5EF4-FFF2-40B4-BE49-F238E27FC236}">
                <a16:creationId xmlns:a16="http://schemas.microsoft.com/office/drawing/2014/main" id="{AB614164-FC69-4841-B415-76B5D629D767}"/>
              </a:ext>
            </a:extLst>
          </p:cNvPr>
          <p:cNvSpPr/>
          <p:nvPr/>
        </p:nvSpPr>
        <p:spPr>
          <a:xfrm>
            <a:off x="9533303" y="1842784"/>
            <a:ext cx="2107153"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Shaik Mazin Bokhari</a:t>
            </a:r>
          </a:p>
        </p:txBody>
      </p:sp>
      <p:sp>
        <p:nvSpPr>
          <p:cNvPr id="80" name="Rectangle 79">
            <a:extLst>
              <a:ext uri="{FF2B5EF4-FFF2-40B4-BE49-F238E27FC236}">
                <a16:creationId xmlns:a16="http://schemas.microsoft.com/office/drawing/2014/main" id="{91C6E8E2-ECC3-4680-8A51-B6744794FD56}"/>
              </a:ext>
            </a:extLst>
          </p:cNvPr>
          <p:cNvSpPr/>
          <p:nvPr/>
        </p:nvSpPr>
        <p:spPr>
          <a:xfrm>
            <a:off x="791901" y="4025294"/>
            <a:ext cx="1609724" cy="1477328"/>
          </a:xfrm>
          <a:prstGeom prst="rect">
            <a:avLst/>
          </a:prstGeom>
        </p:spPr>
        <p:txBody>
          <a:bodyPr wrap="square" lIns="0" tIns="0" rIns="0" bIns="0" anchor="t">
            <a:spAutoFit/>
          </a:bodyPr>
          <a:lstStyle/>
          <a:p>
            <a:pPr algn="ctr"/>
            <a:r>
              <a:rPr lang="en-US" sz="1600" dirty="0"/>
              <a:t>Website design</a:t>
            </a:r>
          </a:p>
          <a:p>
            <a:pPr algn="ctr"/>
            <a:r>
              <a:rPr lang="en-US" sz="1600" dirty="0"/>
              <a:t>Setting up Django</a:t>
            </a:r>
          </a:p>
          <a:p>
            <a:pPr algn="ctr"/>
            <a:r>
              <a:rPr lang="en-US" sz="1600" dirty="0"/>
              <a:t>Browser compatibility</a:t>
            </a:r>
          </a:p>
          <a:p>
            <a:pPr algn="ctr"/>
            <a:r>
              <a:rPr lang="en-US" sz="1600" dirty="0"/>
              <a:t>Tournament</a:t>
            </a:r>
          </a:p>
          <a:p>
            <a:pPr algn="ctr"/>
            <a:r>
              <a:rPr lang="en-US" sz="1600" dirty="0"/>
              <a:t>User Friends</a:t>
            </a:r>
          </a:p>
        </p:txBody>
      </p:sp>
      <p:sp>
        <p:nvSpPr>
          <p:cNvPr id="81" name="Rectangle 80">
            <a:extLst>
              <a:ext uri="{FF2B5EF4-FFF2-40B4-BE49-F238E27FC236}">
                <a16:creationId xmlns:a16="http://schemas.microsoft.com/office/drawing/2014/main" id="{1DC13DF6-DC85-4C59-8177-2A00E171833F}"/>
              </a:ext>
            </a:extLst>
          </p:cNvPr>
          <p:cNvSpPr/>
          <p:nvPr/>
        </p:nvSpPr>
        <p:spPr>
          <a:xfrm>
            <a:off x="3041520" y="4025294"/>
            <a:ext cx="1609724" cy="1231106"/>
          </a:xfrm>
          <a:prstGeom prst="rect">
            <a:avLst/>
          </a:prstGeom>
        </p:spPr>
        <p:txBody>
          <a:bodyPr wrap="square" lIns="0" tIns="0" rIns="0" bIns="0" anchor="t">
            <a:spAutoFit/>
          </a:bodyPr>
          <a:lstStyle/>
          <a:p>
            <a:pPr algn="ctr"/>
            <a:r>
              <a:rPr lang="en-US" sz="1600" dirty="0"/>
              <a:t>ELK Stack</a:t>
            </a:r>
          </a:p>
          <a:p>
            <a:pPr algn="ctr"/>
            <a:r>
              <a:rPr lang="en-US" sz="1600" dirty="0"/>
              <a:t>Logging</a:t>
            </a:r>
          </a:p>
          <a:p>
            <a:pPr algn="ctr"/>
            <a:r>
              <a:rPr lang="en-US" sz="1600" dirty="0"/>
              <a:t>Microservices</a:t>
            </a:r>
          </a:p>
          <a:p>
            <a:pPr algn="ctr"/>
            <a:r>
              <a:rPr lang="en-US" sz="1600" dirty="0"/>
              <a:t>Vault</a:t>
            </a:r>
          </a:p>
          <a:p>
            <a:pPr algn="ctr"/>
            <a:r>
              <a:rPr lang="en-US" sz="1600" dirty="0" err="1"/>
              <a:t>ModSecurity</a:t>
            </a:r>
            <a:endParaRPr lang="en-AE" sz="1600" dirty="0"/>
          </a:p>
        </p:txBody>
      </p:sp>
      <p:sp>
        <p:nvSpPr>
          <p:cNvPr id="82" name="Rectangle 81">
            <a:extLst>
              <a:ext uri="{FF2B5EF4-FFF2-40B4-BE49-F238E27FC236}">
                <a16:creationId xmlns:a16="http://schemas.microsoft.com/office/drawing/2014/main" id="{2F5701F6-E079-4932-ABC5-509FA470F051}"/>
              </a:ext>
            </a:extLst>
          </p:cNvPr>
          <p:cNvSpPr/>
          <p:nvPr/>
        </p:nvSpPr>
        <p:spPr>
          <a:xfrm>
            <a:off x="5165379" y="4025294"/>
            <a:ext cx="1861239" cy="984885"/>
          </a:xfrm>
          <a:prstGeom prst="rect">
            <a:avLst/>
          </a:prstGeom>
        </p:spPr>
        <p:txBody>
          <a:bodyPr wrap="square" lIns="0" tIns="0" rIns="0" bIns="0" anchor="t">
            <a:spAutoFit/>
          </a:bodyPr>
          <a:lstStyle/>
          <a:p>
            <a:pPr algn="ctr"/>
            <a:r>
              <a:rPr lang="en-US" sz="1600" dirty="0"/>
              <a:t>Database</a:t>
            </a:r>
          </a:p>
          <a:p>
            <a:pPr algn="ctr"/>
            <a:r>
              <a:rPr lang="en-US" sz="1600" dirty="0"/>
              <a:t>User management</a:t>
            </a:r>
          </a:p>
          <a:p>
            <a:pPr algn="ctr"/>
            <a:r>
              <a:rPr lang="en-AE" sz="1600" dirty="0"/>
              <a:t>Basic Authentication</a:t>
            </a:r>
          </a:p>
          <a:p>
            <a:pPr algn="ctr"/>
            <a:r>
              <a:rPr lang="en-AE" sz="1600" dirty="0"/>
              <a:t>U</a:t>
            </a:r>
            <a:r>
              <a:rPr lang="en-US" sz="1600" dirty="0"/>
              <a:t>s</a:t>
            </a:r>
            <a:r>
              <a:rPr lang="en-AE" sz="1600" dirty="0"/>
              <a:t>er Game History</a:t>
            </a:r>
          </a:p>
        </p:txBody>
      </p:sp>
      <p:sp>
        <p:nvSpPr>
          <p:cNvPr id="83" name="Rectangle 82">
            <a:extLst>
              <a:ext uri="{FF2B5EF4-FFF2-40B4-BE49-F238E27FC236}">
                <a16:creationId xmlns:a16="http://schemas.microsoft.com/office/drawing/2014/main" id="{ACD88106-F872-4C8B-A010-E7D5E15C8E18}"/>
              </a:ext>
            </a:extLst>
          </p:cNvPr>
          <p:cNvSpPr/>
          <p:nvPr/>
        </p:nvSpPr>
        <p:spPr>
          <a:xfrm>
            <a:off x="7415001" y="4025294"/>
            <a:ext cx="1861237" cy="984885"/>
          </a:xfrm>
          <a:prstGeom prst="rect">
            <a:avLst/>
          </a:prstGeom>
        </p:spPr>
        <p:txBody>
          <a:bodyPr wrap="square" lIns="0" tIns="0" rIns="0" bIns="0" anchor="t">
            <a:spAutoFit/>
          </a:bodyPr>
          <a:lstStyle/>
          <a:p>
            <a:pPr algn="ctr"/>
            <a:r>
              <a:rPr lang="en-US" sz="1600" dirty="0"/>
              <a:t>2FA Authentication</a:t>
            </a:r>
          </a:p>
          <a:p>
            <a:pPr algn="ctr"/>
            <a:r>
              <a:rPr lang="en-US" sz="1600" dirty="0"/>
              <a:t>Pong Game</a:t>
            </a:r>
          </a:p>
          <a:p>
            <a:pPr algn="ctr"/>
            <a:r>
              <a:rPr lang="en-US" sz="1600" dirty="0"/>
              <a:t>Tournament</a:t>
            </a:r>
          </a:p>
          <a:p>
            <a:pPr algn="ctr"/>
            <a:r>
              <a:rPr lang="en-US" sz="1600" dirty="0"/>
              <a:t>User Game History</a:t>
            </a:r>
            <a:endParaRPr lang="en-AE" sz="1600" dirty="0"/>
          </a:p>
        </p:txBody>
      </p:sp>
      <p:sp>
        <p:nvSpPr>
          <p:cNvPr id="84" name="Rectangle 83">
            <a:extLst>
              <a:ext uri="{FF2B5EF4-FFF2-40B4-BE49-F238E27FC236}">
                <a16:creationId xmlns:a16="http://schemas.microsoft.com/office/drawing/2014/main" id="{3CB397EC-8EB2-4C31-A555-C753ED648042}"/>
              </a:ext>
            </a:extLst>
          </p:cNvPr>
          <p:cNvSpPr/>
          <p:nvPr/>
        </p:nvSpPr>
        <p:spPr>
          <a:xfrm>
            <a:off x="9533303" y="4025294"/>
            <a:ext cx="2123860" cy="984885"/>
          </a:xfrm>
          <a:prstGeom prst="rect">
            <a:avLst/>
          </a:prstGeom>
        </p:spPr>
        <p:txBody>
          <a:bodyPr wrap="square" lIns="0" tIns="0" rIns="0" bIns="0" anchor="t">
            <a:spAutoFit/>
          </a:bodyPr>
          <a:lstStyle/>
          <a:p>
            <a:pPr algn="ctr"/>
            <a:r>
              <a:rPr lang="en-US" sz="1600" dirty="0"/>
              <a:t>Remote Authentication</a:t>
            </a:r>
          </a:p>
          <a:p>
            <a:pPr algn="ctr"/>
            <a:r>
              <a:rPr lang="en-US" sz="1600" dirty="0"/>
              <a:t>JWT Token</a:t>
            </a:r>
          </a:p>
          <a:p>
            <a:pPr algn="ctr"/>
            <a:r>
              <a:rPr lang="en-AE" sz="1600" dirty="0"/>
              <a:t>Monitoring</a:t>
            </a:r>
          </a:p>
          <a:p>
            <a:pPr algn="ctr"/>
            <a:r>
              <a:rPr lang="en-AE" sz="1600" dirty="0"/>
              <a:t>Git Review</a:t>
            </a:r>
          </a:p>
        </p:txBody>
      </p:sp>
      <p:grpSp>
        <p:nvGrpSpPr>
          <p:cNvPr id="85" name="Group 84">
            <a:extLst>
              <a:ext uri="{FF2B5EF4-FFF2-40B4-BE49-F238E27FC236}">
                <a16:creationId xmlns:a16="http://schemas.microsoft.com/office/drawing/2014/main" id="{BF9ACDD4-535E-4240-B1C5-920A4C6E3D0B}"/>
              </a:ext>
            </a:extLst>
          </p:cNvPr>
          <p:cNvGrpSpPr/>
          <p:nvPr/>
        </p:nvGrpSpPr>
        <p:grpSpPr>
          <a:xfrm>
            <a:off x="5953125" y="5628555"/>
            <a:ext cx="287338" cy="277813"/>
            <a:chOff x="4892675" y="2501900"/>
            <a:chExt cx="287338" cy="277813"/>
          </a:xfrm>
          <a:solidFill>
            <a:schemeClr val="accent5"/>
          </a:solidFill>
        </p:grpSpPr>
        <p:sp>
          <p:nvSpPr>
            <p:cNvPr id="86" name="Freeform 300">
              <a:extLst>
                <a:ext uri="{FF2B5EF4-FFF2-40B4-BE49-F238E27FC236}">
                  <a16:creationId xmlns:a16="http://schemas.microsoft.com/office/drawing/2014/main" id="{F2CC694B-79F5-463F-A6D2-124DE3046567}"/>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01">
              <a:extLst>
                <a:ext uri="{FF2B5EF4-FFF2-40B4-BE49-F238E27FC236}">
                  <a16:creationId xmlns:a16="http://schemas.microsoft.com/office/drawing/2014/main" id="{DAE456F9-88FC-4129-8585-777558561570}"/>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6545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8B48635-21C5-ACE7-FE95-F92955EAB7E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2 Factor Authentication</a:t>
            </a:r>
          </a:p>
        </p:txBody>
      </p:sp>
      <p:pic>
        <p:nvPicPr>
          <p:cNvPr id="5" name="Content Placeholder 4" descr="A screenshot of a qr code&#10;&#10;Description automatically generated">
            <a:extLst>
              <a:ext uri="{FF2B5EF4-FFF2-40B4-BE49-F238E27FC236}">
                <a16:creationId xmlns:a16="http://schemas.microsoft.com/office/drawing/2014/main" id="{D894CE4A-0A5F-D6EE-4EC1-7AA993CF214C}"/>
              </a:ext>
            </a:extLst>
          </p:cNvPr>
          <p:cNvPicPr>
            <a:picLocks noGrp="1" noChangeAspect="1"/>
          </p:cNvPicPr>
          <p:nvPr>
            <p:ph idx="1"/>
          </p:nvPr>
        </p:nvPicPr>
        <p:blipFill>
          <a:blip r:embed="rId3"/>
          <a:stretch>
            <a:fillRect/>
          </a:stretch>
        </p:blipFill>
        <p:spPr>
          <a:xfrm>
            <a:off x="4502428" y="592894"/>
            <a:ext cx="7225748" cy="5672211"/>
          </a:xfrm>
          <a:prstGeom prst="rect">
            <a:avLst/>
          </a:prstGeom>
        </p:spPr>
      </p:pic>
    </p:spTree>
    <p:extLst>
      <p:ext uri="{BB962C8B-B14F-4D97-AF65-F5344CB8AC3E}">
        <p14:creationId xmlns:p14="http://schemas.microsoft.com/office/powerpoint/2010/main" val="2777934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13D9353-6CC1-4A5E-AD9B-781F71EC47ED}"/>
              </a:ext>
            </a:extLst>
          </p:cNvPr>
          <p:cNvPicPr>
            <a:picLocks noGrp="1" noChangeAspect="1"/>
          </p:cNvPicPr>
          <p:nvPr>
            <p:ph idx="1"/>
          </p:nvPr>
        </p:nvPicPr>
        <p:blipFill>
          <a:blip r:embed="rId3"/>
          <a:stretch>
            <a:fillRect/>
          </a:stretch>
        </p:blipFill>
        <p:spPr>
          <a:xfrm>
            <a:off x="3008416" y="457200"/>
            <a:ext cx="6175168" cy="5943600"/>
          </a:xfrm>
          <a:prstGeom prst="rect">
            <a:avLst/>
          </a:prstGeom>
        </p:spPr>
      </p:pic>
    </p:spTree>
    <p:extLst>
      <p:ext uri="{BB962C8B-B14F-4D97-AF65-F5344CB8AC3E}">
        <p14:creationId xmlns:p14="http://schemas.microsoft.com/office/powerpoint/2010/main" val="173926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700"/>
            </a:pPr>
            <a:r>
              <a:t>Game Mechanics:</a:t>
            </a:r>
          </a:p>
          <a:p>
            <a:pPr lvl="1">
              <a:defRPr sz="1700"/>
            </a:pPr>
            <a:r>
              <a:t>2-player Pong: Real-time multiplayer</a:t>
            </a:r>
          </a:p>
          <a:p>
            <a:pPr lvl="1">
              <a:defRPr sz="1700"/>
            </a:pPr>
            <a:r>
              <a:t>Server-Authoritative: No client-side cheating</a:t>
            </a:r>
          </a:p>
          <a:p>
            <a:pPr lvl="1">
              <a:defRPr sz="1700"/>
            </a:pPr>
            <a:r>
              <a:t>60 FPS Synchronization: 16.67ms per frame</a:t>
            </a:r>
          </a:p>
          <a:p>
            <a:pPr lvl="1">
              <a:defRPr sz="1700"/>
            </a:pPr>
            <a:r>
              <a:t>Physics Engine: Ball trajectory and collisions</a:t>
            </a:r>
          </a:p>
          <a:p>
            <a:pPr>
              <a:defRPr sz="1700"/>
            </a:pPr>
            <a:r>
              <a:t>Features:</a:t>
            </a:r>
          </a:p>
          <a:p>
            <a:pPr lvl="1">
              <a:defRPr sz="1700"/>
            </a:pPr>
            <a:r>
              <a:t>WebSocket communication for low latency</a:t>
            </a:r>
          </a:p>
          <a:p>
            <a:pPr lvl="1">
              <a:defRPr sz="1700"/>
            </a:pPr>
            <a:r>
              <a:t>Automatic disconnection handling</a:t>
            </a:r>
          </a:p>
          <a:p>
            <a:pPr lvl="1">
              <a:defRPr sz="1700"/>
            </a:pPr>
            <a:r>
              <a:t>Match statistics tracking</a:t>
            </a:r>
          </a:p>
          <a:p>
            <a:pPr lvl="1">
              <a:defRPr sz="1700"/>
            </a:pPr>
            <a:r>
              <a:t>Replay capability (optional)</a:t>
            </a: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342012-2A13-3B91-2E71-5FBABD9DA15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Pong</a:t>
            </a:r>
          </a:p>
        </p:txBody>
      </p:sp>
      <p:pic>
        <p:nvPicPr>
          <p:cNvPr id="5" name="Content Placeholder 4">
            <a:extLst>
              <a:ext uri="{FF2B5EF4-FFF2-40B4-BE49-F238E27FC236}">
                <a16:creationId xmlns:a16="http://schemas.microsoft.com/office/drawing/2014/main" id="{ECA28298-C805-8024-599F-A4B95396B053}"/>
              </a:ext>
            </a:extLst>
          </p:cNvPr>
          <p:cNvPicPr>
            <a:picLocks noGrp="1" noChangeAspect="1"/>
          </p:cNvPicPr>
          <p:nvPr>
            <p:ph idx="1"/>
          </p:nvPr>
        </p:nvPicPr>
        <p:blipFill>
          <a:blip r:embed="rId3"/>
          <a:stretch>
            <a:fillRect/>
          </a:stretch>
        </p:blipFill>
        <p:spPr>
          <a:xfrm>
            <a:off x="4502428" y="954182"/>
            <a:ext cx="7225748" cy="4949636"/>
          </a:xfrm>
          <a:prstGeom prst="rect">
            <a:avLst/>
          </a:prstGeom>
        </p:spPr>
      </p:pic>
    </p:spTree>
    <p:extLst>
      <p:ext uri="{BB962C8B-B14F-4D97-AF65-F5344CB8AC3E}">
        <p14:creationId xmlns:p14="http://schemas.microsoft.com/office/powerpoint/2010/main" val="208732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BE0EF-A3A6-B0C0-BB0B-B41CDFA9AA6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Multiplayer mode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FB6A189-306D-1BFA-F183-6867F3D22ED5}"/>
              </a:ext>
            </a:extLst>
          </p:cNvPr>
          <p:cNvPicPr>
            <a:picLocks noGrp="1" noChangeAspect="1"/>
          </p:cNvPicPr>
          <p:nvPr>
            <p:ph idx="1"/>
          </p:nvPr>
        </p:nvPicPr>
        <p:blipFill>
          <a:blip r:embed="rId3"/>
          <a:stretch>
            <a:fillRect/>
          </a:stretch>
        </p:blipFill>
        <p:spPr>
          <a:xfrm>
            <a:off x="385207" y="2642616"/>
            <a:ext cx="5484081" cy="3605784"/>
          </a:xfrm>
          <a:prstGeom prst="rect">
            <a:avLst/>
          </a:prstGeom>
        </p:spPr>
      </p:pic>
      <p:pic>
        <p:nvPicPr>
          <p:cNvPr id="7" name="Picture 6" descr="A black and white icons&#10;&#10;Description automatically generated">
            <a:extLst>
              <a:ext uri="{FF2B5EF4-FFF2-40B4-BE49-F238E27FC236}">
                <a16:creationId xmlns:a16="http://schemas.microsoft.com/office/drawing/2014/main" id="{240B4442-0049-39D3-8489-8EDAEEA58AF1}"/>
              </a:ext>
            </a:extLst>
          </p:cNvPr>
          <p:cNvPicPr>
            <a:picLocks noChangeAspect="1"/>
          </p:cNvPicPr>
          <p:nvPr/>
        </p:nvPicPr>
        <p:blipFill>
          <a:blip r:embed="rId4">
            <a:extLst>
              <a:ext uri="{28A0092B-C50C-407E-A947-70E740481C1C}">
                <a14:useLocalDpi xmlns:a14="http://schemas.microsoft.com/office/drawing/2010/main" val="0"/>
              </a:ext>
            </a:extLst>
          </a:blip>
          <a:srcRect l="3354" r="54501"/>
          <a:stretch/>
        </p:blipFill>
        <p:spPr>
          <a:xfrm>
            <a:off x="9648994" y="3287535"/>
            <a:ext cx="2366222" cy="2315946"/>
          </a:xfrm>
          <a:prstGeom prst="rect">
            <a:avLst/>
          </a:prstGeom>
        </p:spPr>
      </p:pic>
      <p:pic>
        <p:nvPicPr>
          <p:cNvPr id="3" name="Picture 2" descr="A black and white icons&#10;&#10;Description automatically generated">
            <a:extLst>
              <a:ext uri="{FF2B5EF4-FFF2-40B4-BE49-F238E27FC236}">
                <a16:creationId xmlns:a16="http://schemas.microsoft.com/office/drawing/2014/main" id="{DE68A71D-4A67-8F5F-844E-B7FAB6DC8051}"/>
              </a:ext>
            </a:extLst>
          </p:cNvPr>
          <p:cNvPicPr>
            <a:picLocks noChangeAspect="1"/>
          </p:cNvPicPr>
          <p:nvPr/>
        </p:nvPicPr>
        <p:blipFill>
          <a:blip r:embed="rId4">
            <a:extLst>
              <a:ext uri="{28A0092B-C50C-407E-A947-70E740481C1C}">
                <a14:useLocalDpi xmlns:a14="http://schemas.microsoft.com/office/drawing/2010/main" val="0"/>
              </a:ext>
            </a:extLst>
          </a:blip>
          <a:srcRect l="54079" t="6108" r="1333" b="-6108"/>
          <a:stretch/>
        </p:blipFill>
        <p:spPr>
          <a:xfrm>
            <a:off x="6322714" y="3429000"/>
            <a:ext cx="2503320" cy="2315946"/>
          </a:xfrm>
          <a:prstGeom prst="rect">
            <a:avLst/>
          </a:prstGeom>
        </p:spPr>
      </p:pic>
    </p:spTree>
    <p:extLst>
      <p:ext uri="{BB962C8B-B14F-4D97-AF65-F5344CB8AC3E}">
        <p14:creationId xmlns:p14="http://schemas.microsoft.com/office/powerpoint/2010/main" val="46921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5D5D-2EC4-B33A-5F98-7D0F90321310}"/>
              </a:ext>
            </a:extLst>
          </p:cNvPr>
          <p:cNvSpPr>
            <a:spLocks noGrp="1"/>
          </p:cNvSpPr>
          <p:nvPr>
            <p:ph type="title"/>
          </p:nvPr>
        </p:nvSpPr>
        <p:spPr/>
        <p:txBody>
          <a:bodyPr/>
          <a:lstStyle/>
          <a:p>
            <a:r>
              <a:rPr lang="en-US" dirty="0"/>
              <a:t>Match History</a:t>
            </a:r>
            <a:endParaRPr lang="en-AE" dirty="0"/>
          </a:p>
        </p:txBody>
      </p:sp>
      <p:pic>
        <p:nvPicPr>
          <p:cNvPr id="5" name="Content Placeholder 4">
            <a:extLst>
              <a:ext uri="{FF2B5EF4-FFF2-40B4-BE49-F238E27FC236}">
                <a16:creationId xmlns:a16="http://schemas.microsoft.com/office/drawing/2014/main" id="{7CB9E4BE-FC4F-C317-7DBA-C5B60B682CA4}"/>
              </a:ext>
            </a:extLst>
          </p:cNvPr>
          <p:cNvPicPr>
            <a:picLocks noGrp="1" noChangeAspect="1"/>
          </p:cNvPicPr>
          <p:nvPr>
            <p:ph idx="1"/>
          </p:nvPr>
        </p:nvPicPr>
        <p:blipFill>
          <a:blip r:embed="rId3"/>
          <a:stretch>
            <a:fillRect/>
          </a:stretch>
        </p:blipFill>
        <p:spPr>
          <a:xfrm>
            <a:off x="2222354" y="1825625"/>
            <a:ext cx="7747292" cy="4351338"/>
          </a:xfrm>
        </p:spPr>
      </p:pic>
    </p:spTree>
    <p:extLst>
      <p:ext uri="{BB962C8B-B14F-4D97-AF65-F5344CB8AC3E}">
        <p14:creationId xmlns:p14="http://schemas.microsoft.com/office/powerpoint/2010/main" val="23191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a:p>
            <a:pPr>
              <a:defRPr sz="1800"/>
            </a:pPr>
            <a:r>
              <a:t>Tournament System:</a:t>
            </a:r>
          </a:p>
          <a:p>
            <a:pPr lvl="1">
              <a:defRPr sz="1800"/>
            </a:pPr>
            <a:r>
              <a:t>Single/Double elimination bracket</a:t>
            </a:r>
          </a:p>
          <a:p>
            <a:pPr lvl="1">
              <a:defRPr sz="1800"/>
            </a:pPr>
            <a:r>
              <a:t>Automatic match scheduling</a:t>
            </a:r>
          </a:p>
          <a:p>
            <a:pPr lvl="1">
              <a:defRPr sz="1800"/>
            </a:pPr>
            <a:r>
              <a:t>Real-time score updates</a:t>
            </a:r>
          </a:p>
          <a:p>
            <a:pPr>
              <a:defRPr sz="1800"/>
            </a:pPr>
            <a:r>
              <a:t>Advanced Features:</a:t>
            </a:r>
          </a:p>
          <a:p>
            <a:pPr lvl="1">
              <a:defRPr sz="1800"/>
            </a:pPr>
            <a:r>
              <a:t>Blockchain recording of final results</a:t>
            </a:r>
          </a:p>
          <a:p>
            <a:pPr lvl="1">
              <a:defRPr sz="1800"/>
            </a:pPr>
            <a:r>
              <a:t>Smart contract for tournament integrity</a:t>
            </a:r>
          </a:p>
          <a:p>
            <a:pPr lvl="1">
              <a:defRPr sz="1800"/>
            </a:pPr>
            <a:r>
              <a:t>Leaderboard rankings</a:t>
            </a:r>
          </a:p>
          <a:p>
            <a:pPr lvl="1">
              <a:defRPr sz="1800"/>
            </a:pPr>
            <a:r>
              <a:t>Prize/reward system integration</a:t>
            </a:r>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5C94C-3542-0FD1-DCC2-3AB57290F38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Tournament</a:t>
            </a:r>
          </a:p>
        </p:txBody>
      </p:sp>
      <p:pic>
        <p:nvPicPr>
          <p:cNvPr id="7" name="Picture 6">
            <a:extLst>
              <a:ext uri="{FF2B5EF4-FFF2-40B4-BE49-F238E27FC236}">
                <a16:creationId xmlns:a16="http://schemas.microsoft.com/office/drawing/2014/main" id="{D16A4202-484A-C7CE-B134-C399E1DCE513}"/>
              </a:ext>
            </a:extLst>
          </p:cNvPr>
          <p:cNvPicPr>
            <a:picLocks noChangeAspect="1"/>
          </p:cNvPicPr>
          <p:nvPr/>
        </p:nvPicPr>
        <p:blipFill>
          <a:blip r:embed="rId3"/>
          <a:stretch>
            <a:fillRect/>
          </a:stretch>
        </p:blipFill>
        <p:spPr>
          <a:xfrm>
            <a:off x="183045" y="2366128"/>
            <a:ext cx="5812835" cy="3865535"/>
          </a:xfrm>
          <a:prstGeom prst="rect">
            <a:avLst/>
          </a:prstGeom>
        </p:spPr>
      </p:pic>
      <p:pic>
        <p:nvPicPr>
          <p:cNvPr id="5" name="Content Placeholder 4">
            <a:extLst>
              <a:ext uri="{FF2B5EF4-FFF2-40B4-BE49-F238E27FC236}">
                <a16:creationId xmlns:a16="http://schemas.microsoft.com/office/drawing/2014/main" id="{515B0917-C2D8-3DD1-9F71-0568C4A9039A}"/>
              </a:ext>
            </a:extLst>
          </p:cNvPr>
          <p:cNvPicPr>
            <a:picLocks noGrp="1" noChangeAspect="1"/>
          </p:cNvPicPr>
          <p:nvPr>
            <p:ph idx="1"/>
          </p:nvPr>
        </p:nvPicPr>
        <p:blipFill>
          <a:blip r:embed="rId4"/>
          <a:stretch>
            <a:fillRect/>
          </a:stretch>
        </p:blipFill>
        <p:spPr>
          <a:xfrm>
            <a:off x="6348116" y="2366127"/>
            <a:ext cx="5663790" cy="3865536"/>
          </a:xfrm>
          <a:prstGeom prst="rect">
            <a:avLst/>
          </a:prstGeom>
        </p:spPr>
      </p:pic>
    </p:spTree>
    <p:extLst>
      <p:ext uri="{BB962C8B-B14F-4D97-AF65-F5344CB8AC3E}">
        <p14:creationId xmlns:p14="http://schemas.microsoft.com/office/powerpoint/2010/main" val="409334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AD4737-201E-5EDF-31A3-070F93D8214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Matches</a:t>
            </a:r>
          </a:p>
        </p:txBody>
      </p:sp>
      <p:pic>
        <p:nvPicPr>
          <p:cNvPr id="5" name="Content Placeholder 4">
            <a:extLst>
              <a:ext uri="{FF2B5EF4-FFF2-40B4-BE49-F238E27FC236}">
                <a16:creationId xmlns:a16="http://schemas.microsoft.com/office/drawing/2014/main" id="{B0EFCFCE-0CF6-6A3A-C2DC-6A2BD69E2201}"/>
              </a:ext>
            </a:extLst>
          </p:cNvPr>
          <p:cNvPicPr>
            <a:picLocks noGrp="1" noChangeAspect="1"/>
          </p:cNvPicPr>
          <p:nvPr>
            <p:ph idx="1"/>
          </p:nvPr>
        </p:nvPicPr>
        <p:blipFill>
          <a:blip r:embed="rId3"/>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14619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Logging Stack (ELK):</a:t>
            </a:r>
          </a:p>
          <a:p>
            <a:pPr lvl="1">
              <a:defRPr sz="1800"/>
            </a:pPr>
            <a:r>
              <a:t>Elasticsearch: Central log storage</a:t>
            </a:r>
          </a:p>
          <a:p>
            <a:pPr lvl="1">
              <a:defRPr sz="1800"/>
            </a:pPr>
            <a:r>
              <a:t>Logstash: Log parsing and enrichment</a:t>
            </a:r>
          </a:p>
          <a:p>
            <a:pPr lvl="1">
              <a:defRPr sz="1800"/>
            </a:pPr>
            <a:r>
              <a:t>Kibana: Dashboard visualization</a:t>
            </a:r>
          </a:p>
          <a:p>
            <a:pPr>
              <a:defRPr sz="1800"/>
            </a:pPr>
            <a:r>
              <a:t>Monitoring Stack:</a:t>
            </a:r>
          </a:p>
          <a:p>
            <a:pPr lvl="1">
              <a:defRPr sz="1800"/>
            </a:pPr>
            <a:r>
              <a:t>Prometheus: Metrics collection</a:t>
            </a:r>
          </a:p>
          <a:p>
            <a:pPr lvl="1">
              <a:defRPr sz="1800"/>
            </a:pPr>
            <a:r>
              <a:t>Grafana: Dashboard and alerts</a:t>
            </a:r>
          </a:p>
          <a:p>
            <a:pPr lvl="1">
              <a:defRPr sz="1800"/>
            </a:pPr>
            <a:r>
              <a:t>Custom metrics: API latency, game events, user actions</a:t>
            </a:r>
          </a:p>
        </p:txBody>
      </p:sp>
      <p:sp>
        <p:nvSpPr>
          <p:cNvPr id="34" name="Rectangle 3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F5AB62-0DEA-64EF-A67A-AB216709448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Logging and Monitoring</a:t>
            </a:r>
            <a:endParaRPr lang="en-US" sz="4000"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1A0E9518-BC81-0758-6C09-1B09622C77AB}"/>
              </a:ext>
            </a:extLst>
          </p:cNvPr>
          <p:cNvPicPr>
            <a:picLocks noGrp="1" noChangeAspect="1"/>
          </p:cNvPicPr>
          <p:nvPr>
            <p:ph idx="1"/>
          </p:nvPr>
        </p:nvPicPr>
        <p:blipFill>
          <a:blip r:embed="rId2"/>
          <a:stretch>
            <a:fillRect/>
          </a:stretch>
        </p:blipFill>
        <p:spPr bwMode="auto">
          <a:xfrm>
            <a:off x="4710944" y="467208"/>
            <a:ext cx="6808716"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32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527E9-0B12-CC0C-EAB7-67AD054567A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Logging</a:t>
            </a:r>
          </a:p>
        </p:txBody>
      </p:sp>
      <p:pic>
        <p:nvPicPr>
          <p:cNvPr id="7" name="Content Placeholder 6" descr="A screenshot of a computer&#10;&#10;Description automatically generated">
            <a:extLst>
              <a:ext uri="{FF2B5EF4-FFF2-40B4-BE49-F238E27FC236}">
                <a16:creationId xmlns:a16="http://schemas.microsoft.com/office/drawing/2014/main" id="{915652EC-6C0D-10B1-96F8-921F198DD4C4}"/>
              </a:ext>
            </a:extLst>
          </p:cNvPr>
          <p:cNvPicPr>
            <a:picLocks noGrp="1" noChangeAspect="1"/>
          </p:cNvPicPr>
          <p:nvPr>
            <p:ph idx="1"/>
          </p:nvPr>
        </p:nvPicPr>
        <p:blipFill>
          <a:blip r:embed="rId2"/>
          <a:stretch>
            <a:fillRect/>
          </a:stretch>
        </p:blipFill>
        <p:spPr bwMode="auto">
          <a:xfrm>
            <a:off x="2011449" y="1966293"/>
            <a:ext cx="816910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59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135F6D-E496-1795-BBC0-89413ACAFF08}"/>
              </a:ext>
            </a:extLst>
          </p:cNvPr>
          <p:cNvPicPr>
            <a:picLocks noGrp="1" noChangeAspect="1"/>
          </p:cNvPicPr>
          <p:nvPr>
            <p:ph idx="1"/>
          </p:nvPr>
        </p:nvPicPr>
        <p:blipFill>
          <a:blip r:embed="rId2"/>
          <a:stretch>
            <a:fillRect/>
          </a:stretch>
        </p:blipFill>
        <p:spPr>
          <a:xfrm>
            <a:off x="618026" y="457200"/>
            <a:ext cx="10955947" cy="5943600"/>
          </a:xfrm>
          <a:prstGeom prst="rect">
            <a:avLst/>
          </a:prstGeom>
        </p:spPr>
      </p:pic>
    </p:spTree>
    <p:extLst>
      <p:ext uri="{BB962C8B-B14F-4D97-AF65-F5344CB8AC3E}">
        <p14:creationId xmlns:p14="http://schemas.microsoft.com/office/powerpoint/2010/main" val="66872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974D-E6AC-36BD-EA56-B12BFE2A65A8}"/>
              </a:ext>
            </a:extLst>
          </p:cNvPr>
          <p:cNvSpPr>
            <a:spLocks noGrp="1"/>
          </p:cNvSpPr>
          <p:nvPr>
            <p:ph type="title"/>
          </p:nvPr>
        </p:nvSpPr>
        <p:spPr/>
        <p:txBody>
          <a:bodyPr/>
          <a:lstStyle/>
          <a:p>
            <a:r>
              <a:rPr lang="en-US" dirty="0"/>
              <a:t>Introduction</a:t>
            </a:r>
            <a:endParaRPr lang="en-AE" dirty="0"/>
          </a:p>
        </p:txBody>
      </p:sp>
      <p:sp>
        <p:nvSpPr>
          <p:cNvPr id="3" name="Content Placeholder 2">
            <a:extLst>
              <a:ext uri="{FF2B5EF4-FFF2-40B4-BE49-F238E27FC236}">
                <a16:creationId xmlns:a16="http://schemas.microsoft.com/office/drawing/2014/main" id="{43B77FBA-E591-931A-20C6-47CB0479BF96}"/>
              </a:ext>
            </a:extLst>
          </p:cNvPr>
          <p:cNvSpPr>
            <a:spLocks noGrp="1"/>
          </p:cNvSpPr>
          <p:nvPr>
            <p:ph idx="1"/>
          </p:nvPr>
        </p:nvSpPr>
        <p:spPr/>
        <p:txBody>
          <a:bodyPr/>
          <a:lstStyle/>
          <a:p>
            <a:pPr marL="0" indent="0">
              <a:buNone/>
            </a:pPr>
            <a:endParaRPr lang="en-AE" dirty="0"/>
          </a:p>
          <a:p>
            <a:pPr>
              <a:defRPr sz="1800"/>
            </a:pPr>
            <a:r>
              <a:t>Comprehensive multiplayer Pong game platform</a:t>
            </a:r>
          </a:p>
          <a:p>
            <a:pPr>
              <a:defRPr sz="1800"/>
            </a:pPr>
            <a:r>
              <a:t>125/125 points compliance with all requirements</a:t>
            </a:r>
          </a:p>
          <a:p>
            <a:pPr>
              <a:defRPr sz="1800"/>
            </a:pPr>
            <a:r>
              <a:t>Advanced security: JWT, 2FA (TOTP), ModSecurity WAF</a:t>
            </a:r>
          </a:p>
          <a:p>
            <a:pPr>
              <a:defRPr sz="1800"/>
            </a:pPr>
            <a:r>
              <a:t>Real-time gameplay: 60 FPS server-authoritative sync</a:t>
            </a:r>
          </a:p>
          <a:p>
            <a:pPr>
              <a:defRPr sz="1800"/>
            </a:pPr>
            <a:r>
              <a:t>Enterprise monitoring: ELK Stack, Prometheus, Grafana</a:t>
            </a:r>
          </a:p>
          <a:p>
            <a:pPr>
              <a:defRPr sz="1800"/>
            </a:pPr>
            <a:r>
              <a:t>Tournament system with blockchain record-keeping</a:t>
            </a:r>
          </a:p>
          <a:p>
            <a:pPr>
              <a:defRPr sz="1800"/>
            </a:pPr>
            <a:r>
              <a:t>GDPR compliant user data management</a:t>
            </a:r>
          </a:p>
          <a:p>
            <a:pPr>
              <a:defRPr sz="1800"/>
            </a:pPr>
            <a:r>
              <a:t>Microservices architecture with Docker deployment</a:t>
            </a:r>
          </a:p>
        </p:txBody>
      </p:sp>
    </p:spTree>
    <p:extLst>
      <p:ext uri="{BB962C8B-B14F-4D97-AF65-F5344CB8AC3E}">
        <p14:creationId xmlns:p14="http://schemas.microsoft.com/office/powerpoint/2010/main" val="3996103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8549-55D2-DBB6-73CA-77168ADD37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Monitoring</a:t>
            </a:r>
          </a:p>
        </p:txBody>
      </p:sp>
      <p:pic>
        <p:nvPicPr>
          <p:cNvPr id="5" name="Content Placeholder 4">
            <a:extLst>
              <a:ext uri="{FF2B5EF4-FFF2-40B4-BE49-F238E27FC236}">
                <a16:creationId xmlns:a16="http://schemas.microsoft.com/office/drawing/2014/main" id="{7A406E11-BA53-C0C7-806F-50A579897C68}"/>
              </a:ext>
            </a:extLst>
          </p:cNvPr>
          <p:cNvPicPr>
            <a:picLocks noGrp="1" noChangeAspect="1"/>
          </p:cNvPicPr>
          <p:nvPr>
            <p:ph idx="1"/>
          </p:nvPr>
        </p:nvPicPr>
        <p:blipFill>
          <a:blip r:embed="rId3"/>
          <a:stretch>
            <a:fillRect/>
          </a:stretch>
        </p:blipFill>
        <p:spPr>
          <a:xfrm>
            <a:off x="918252" y="1655276"/>
            <a:ext cx="10325630" cy="5059560"/>
          </a:xfrm>
          <a:prstGeom prst="rect">
            <a:avLst/>
          </a:prstGeom>
        </p:spPr>
      </p:pic>
    </p:spTree>
    <p:extLst>
      <p:ext uri="{BB962C8B-B14F-4D97-AF65-F5344CB8AC3E}">
        <p14:creationId xmlns:p14="http://schemas.microsoft.com/office/powerpoint/2010/main" val="72822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13C9F-0D13-CE51-F2CF-4B5ED46D701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Alerts</a:t>
            </a:r>
          </a:p>
        </p:txBody>
      </p:sp>
      <p:pic>
        <p:nvPicPr>
          <p:cNvPr id="5" name="Content Placeholder 4">
            <a:extLst>
              <a:ext uri="{FF2B5EF4-FFF2-40B4-BE49-F238E27FC236}">
                <a16:creationId xmlns:a16="http://schemas.microsoft.com/office/drawing/2014/main" id="{89181361-23BE-F91F-B038-45AFA702110C}"/>
              </a:ext>
            </a:extLst>
          </p:cNvPr>
          <p:cNvPicPr>
            <a:picLocks noGrp="1" noChangeAspect="1"/>
          </p:cNvPicPr>
          <p:nvPr>
            <p:ph idx="1"/>
          </p:nvPr>
        </p:nvPicPr>
        <p:blipFill>
          <a:blip r:embed="rId2"/>
          <a:stretch>
            <a:fillRect/>
          </a:stretch>
        </p:blipFill>
        <p:spPr>
          <a:xfrm>
            <a:off x="432225" y="2252531"/>
            <a:ext cx="11327549" cy="3879684"/>
          </a:xfrm>
          <a:prstGeom prst="rect">
            <a:avLst/>
          </a:prstGeom>
        </p:spPr>
      </p:pic>
    </p:spTree>
    <p:extLst>
      <p:ext uri="{BB962C8B-B14F-4D97-AF65-F5344CB8AC3E}">
        <p14:creationId xmlns:p14="http://schemas.microsoft.com/office/powerpoint/2010/main" val="417445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Network Layer:</a:t>
            </a:r>
          </a:p>
          <a:p>
            <a:pPr lvl="1">
              <a:defRPr sz="1600"/>
            </a:pPr>
            <a:r>
              <a:t>Nginx reverse proxy (ports 80, 443)</a:t>
            </a:r>
          </a:p>
          <a:p>
            <a:pPr lvl="1">
              <a:defRPr sz="1600"/>
            </a:pPr>
            <a:r>
              <a:t>TLS 1.2+ encryption</a:t>
            </a:r>
          </a:p>
          <a:p>
            <a:pPr lvl="1">
              <a:defRPr sz="1600"/>
            </a:pPr>
            <a:r>
              <a:t>ModSecurity WAF protection</a:t>
            </a:r>
          </a:p>
          <a:p>
            <a:pPr>
              <a:defRPr sz="1600"/>
            </a:pPr>
            <a:r>
              <a:t>Application Layer:</a:t>
            </a:r>
          </a:p>
          <a:p>
            <a:pPr lvl="1">
              <a:defRPr sz="1600"/>
            </a:pPr>
            <a:r>
              <a:t>JWT authentication (HS256)</a:t>
            </a:r>
          </a:p>
          <a:p>
            <a:pPr lvl="1">
              <a:defRPr sz="1600"/>
            </a:pPr>
            <a:r>
              <a:t>Bcrypt password hashing</a:t>
            </a:r>
          </a:p>
          <a:p>
            <a:pPr lvl="1">
              <a:defRPr sz="1600"/>
            </a:pPr>
            <a:r>
              <a:t>CSRF protection (SameSite cookies)</a:t>
            </a:r>
          </a:p>
          <a:p>
            <a:pPr lvl="1">
              <a:defRPr sz="1600"/>
            </a:pPr>
            <a:r>
              <a:t>Parameterized SQL queries</a:t>
            </a:r>
          </a:p>
          <a:p>
            <a:pPr lvl="1">
              <a:defRPr sz="1600"/>
            </a:pPr>
            <a:r>
              <a:t>XSS prevention (CSP headers)</a:t>
            </a:r>
          </a:p>
          <a:p>
            <a:pPr>
              <a:defRPr sz="1600"/>
            </a:pPr>
            <a:r>
              <a:t>Data Protection:</a:t>
            </a:r>
          </a:p>
          <a:p>
            <a:pPr lvl="1">
              <a:defRPr sz="1600"/>
            </a:pPr>
            <a:r>
              <a:t>Vault secrets management</a:t>
            </a:r>
          </a:p>
          <a:p>
            <a:pPr lvl="1">
              <a:defRPr sz="1600"/>
            </a:pPr>
            <a:r>
              <a:t>Database encryption at rest</a:t>
            </a:r>
          </a:p>
          <a:p>
            <a:pPr lvl="1">
              <a:defRPr sz="1600"/>
            </a:pPr>
            <a:r>
              <a:t>HTTP-Only cookies</a:t>
            </a:r>
          </a:p>
        </p:txBody>
      </p:sp>
      <p:sp>
        <p:nvSpPr>
          <p:cNvPr id="2" name="Title 1">
            <a:extLst>
              <a:ext uri="{FF2B5EF4-FFF2-40B4-BE49-F238E27FC236}">
                <a16:creationId xmlns:a16="http://schemas.microsoft.com/office/drawing/2014/main" id="{7028024C-540E-9A5C-31EA-C79ACFB1C476}"/>
              </a:ext>
            </a:extLst>
          </p:cNvPr>
          <p:cNvSpPr>
            <a:spLocks noGrp="1"/>
          </p:cNvSpPr>
          <p:nvPr>
            <p:ph type="title"/>
          </p:nvPr>
        </p:nvSpPr>
        <p:spPr>
          <a:xfrm>
            <a:off x="761800" y="762001"/>
            <a:ext cx="5334197" cy="1708242"/>
          </a:xfrm>
        </p:spPr>
        <p:txBody>
          <a:bodyPr anchor="ctr">
            <a:normAutofit/>
          </a:bodyPr>
          <a:lstStyle/>
          <a:p>
            <a:r>
              <a:rPr lang="en-US" sz="4000"/>
              <a:t>Security</a:t>
            </a:r>
            <a:endParaRPr lang="en-AE" sz="4000"/>
          </a:p>
        </p:txBody>
      </p:sp>
      <p:sp>
        <p:nvSpPr>
          <p:cNvPr id="3" name="Content Placeholder 2">
            <a:extLst>
              <a:ext uri="{FF2B5EF4-FFF2-40B4-BE49-F238E27FC236}">
                <a16:creationId xmlns:a16="http://schemas.microsoft.com/office/drawing/2014/main" id="{2EDD8D19-624C-4B2C-449A-FC7E0245F24B}"/>
              </a:ext>
            </a:extLst>
          </p:cNvPr>
          <p:cNvSpPr>
            <a:spLocks noGrp="1"/>
          </p:cNvSpPr>
          <p:nvPr>
            <p:ph idx="1"/>
          </p:nvPr>
        </p:nvSpPr>
        <p:spPr>
          <a:xfrm>
            <a:off x="761800" y="2470244"/>
            <a:ext cx="5334197" cy="3769835"/>
          </a:xfrm>
        </p:spPr>
        <p:txBody>
          <a:bodyPr anchor="ctr">
            <a:normAutofit/>
          </a:bodyPr>
          <a:lstStyle/>
          <a:p>
            <a:r>
              <a:rPr lang="en-US" sz="2000" dirty="0"/>
              <a:t>Site access using nginx as reverse proxy</a:t>
            </a:r>
          </a:p>
          <a:p>
            <a:r>
              <a:rPr lang="en-US" sz="2000" dirty="0"/>
              <a:t>Nginx is integrated with </a:t>
            </a:r>
            <a:r>
              <a:rPr lang="en-US" sz="2000" dirty="0" err="1"/>
              <a:t>Modsecurity</a:t>
            </a:r>
            <a:endParaRPr lang="en-US" sz="2000" dirty="0"/>
          </a:p>
          <a:p>
            <a:r>
              <a:rPr lang="en-US" sz="2000" dirty="0"/>
              <a:t>Secret keys, encryption key, credentials stored in Vault</a:t>
            </a:r>
            <a:endParaRPr lang="en-AE" sz="2000" dirty="0"/>
          </a:p>
        </p:txBody>
      </p:sp>
      <p:pic>
        <p:nvPicPr>
          <p:cNvPr id="14" name="Picture 13" descr="Padlock on computer motherboard">
            <a:extLst>
              <a:ext uri="{FF2B5EF4-FFF2-40B4-BE49-F238E27FC236}">
                <a16:creationId xmlns:a16="http://schemas.microsoft.com/office/drawing/2014/main" id="{FABE7691-1CBB-6C6B-AB02-75506EC1D33E}"/>
              </a:ext>
            </a:extLst>
          </p:cNvPr>
          <p:cNvPicPr>
            <a:picLocks noChangeAspect="1"/>
          </p:cNvPicPr>
          <p:nvPr/>
        </p:nvPicPr>
        <p:blipFill>
          <a:blip r:embed="rId3"/>
          <a:srcRect l="12405" r="3575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9682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Service Architecture:</a:t>
            </a:r>
          </a:p>
          <a:p>
            <a:pPr lvl="1">
              <a:defRPr sz="1600"/>
            </a:pPr>
            <a:r>
              <a:t>Auth Service (port 3001): User authentication &amp; sessions</a:t>
            </a:r>
          </a:p>
          <a:p>
            <a:pPr lvl="1">
              <a:defRPr sz="1600"/>
            </a:pPr>
            <a:r>
              <a:t>User Service (port 3002): Profiles &amp; social features</a:t>
            </a:r>
          </a:p>
          <a:p>
            <a:pPr lvl="1">
              <a:defRPr sz="1600"/>
            </a:pPr>
            <a:r>
              <a:t>Game Service (port 3003): Pong gameplay &amp; real-time</a:t>
            </a:r>
          </a:p>
          <a:p>
            <a:pPr lvl="1">
              <a:defRPr sz="1600"/>
            </a:pPr>
            <a:r>
              <a:t>Tournament Service (port 3004): Brackets &amp; blockchain</a:t>
            </a:r>
          </a:p>
          <a:p>
            <a:pPr lvl="1">
              <a:defRPr sz="1600"/>
            </a:pPr>
            <a:r>
              <a:t>SSR Service (port 3005): Server-side rendering</a:t>
            </a:r>
          </a:p>
          <a:p>
            <a:pPr>
              <a:defRPr sz="1600"/>
            </a:pPr>
            <a:r>
              <a:t>Benefits:</a:t>
            </a:r>
          </a:p>
          <a:p>
            <a:pPr lvl="1">
              <a:defRPr sz="1600"/>
            </a:pPr>
            <a:r>
              <a:t>Independent scaling per service</a:t>
            </a:r>
          </a:p>
          <a:p>
            <a:pPr lvl="1">
              <a:defRPr sz="1600"/>
            </a:pPr>
            <a:r>
              <a:t>Technology flexibility</a:t>
            </a:r>
          </a:p>
          <a:p>
            <a:pPr lvl="1">
              <a:defRPr sz="1600"/>
            </a:pPr>
            <a:r>
              <a:t>Fault isolation</a:t>
            </a:r>
          </a:p>
          <a:p>
            <a:pPr lvl="1">
              <a:defRPr sz="1600"/>
            </a:pPr>
            <a:r>
              <a:t>Continuous deployment capability</a:t>
            </a:r>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0C36E-5E0F-2442-D1F9-69F8B8E833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Microservices</a:t>
            </a:r>
          </a:p>
        </p:txBody>
      </p:sp>
      <p:pic>
        <p:nvPicPr>
          <p:cNvPr id="5" name="Content Placeholder 4">
            <a:extLst>
              <a:ext uri="{FF2B5EF4-FFF2-40B4-BE49-F238E27FC236}">
                <a16:creationId xmlns:a16="http://schemas.microsoft.com/office/drawing/2014/main" id="{76864556-2264-4BE9-741F-77B581613D15}"/>
              </a:ext>
            </a:extLst>
          </p:cNvPr>
          <p:cNvPicPr>
            <a:picLocks noGrp="1" noChangeAspect="1"/>
          </p:cNvPicPr>
          <p:nvPr>
            <p:ph idx="1"/>
          </p:nvPr>
        </p:nvPicPr>
        <p:blipFill>
          <a:blip r:embed="rId3"/>
          <a:stretch>
            <a:fillRect/>
          </a:stretch>
        </p:blipFill>
        <p:spPr>
          <a:xfrm>
            <a:off x="942110" y="1692736"/>
            <a:ext cx="10138610" cy="4917226"/>
          </a:xfrm>
          <a:prstGeom prst="rect">
            <a:avLst/>
          </a:prstGeom>
        </p:spPr>
      </p:pic>
    </p:spTree>
    <p:extLst>
      <p:ext uri="{BB962C8B-B14F-4D97-AF65-F5344CB8AC3E}">
        <p14:creationId xmlns:p14="http://schemas.microsoft.com/office/powerpoint/2010/main" val="13966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Single-game: Only Pong implemented</a:t>
            </a:r>
          </a:p>
          <a:p>
            <a:pPr>
              <a:defRPr sz="1800"/>
            </a:pPr>
            <a:r>
              <a:t>Max players: 2 per match</a:t>
            </a:r>
          </a:p>
          <a:p>
            <a:pPr>
              <a:defRPr sz="1800"/>
            </a:pPr>
            <a:r>
              <a:t>Browser compatibility: Modern browsers only</a:t>
            </a:r>
          </a:p>
          <a:p>
            <a:pPr>
              <a:defRPr sz="1800"/>
            </a:pPr>
            <a:r>
              <a:t>Regional deployment: Single server instance</a:t>
            </a:r>
          </a:p>
          <a:p>
            <a:pPr>
              <a:defRPr sz="1800"/>
            </a:pPr>
            <a:r>
              <a:t>Blockchain: Ropsten testnet (demo only)</a:t>
            </a:r>
          </a:p>
          <a:p>
            <a:pPr>
              <a:defRPr sz="1800"/>
            </a:pPr>
            <a:r>
              <a:t>Storage: SQLite (not production-scale)</a:t>
            </a:r>
          </a:p>
          <a:p>
            <a:pPr>
              <a:defRPr sz="1800"/>
            </a:pPr>
            <a:r>
              <a:t>Real-time: ~50ms latency minimum</a:t>
            </a: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0EC241-E7A2-11AC-CD3F-F7A86531CE4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Limitations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75C53F26-1EEA-1379-04E2-CE4DD7C14063}"/>
              </a:ext>
            </a:extLst>
          </p:cNvPr>
          <p:cNvGraphicFramePr>
            <a:graphicFrameLocks noGrp="1"/>
          </p:cNvGraphicFramePr>
          <p:nvPr>
            <p:ph idx="1"/>
            <p:extLst>
              <p:ext uri="{D42A27DB-BD31-4B8C-83A1-F6EECF244321}">
                <p14:modId xmlns:p14="http://schemas.microsoft.com/office/powerpoint/2010/main" val="32550737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40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Additional games: Chess, Connect 4, others</a:t>
            </a:r>
          </a:p>
          <a:p>
            <a:pPr>
              <a:defRPr sz="1600"/>
            </a:pPr>
            <a:r>
              <a:t>Mobile app: Native iOS/Android clients</a:t>
            </a:r>
          </a:p>
          <a:p>
            <a:pPr>
              <a:defRPr sz="1600"/>
            </a:pPr>
            <a:r>
              <a:t>Database scaling: PostgreSQL cluster</a:t>
            </a:r>
          </a:p>
          <a:p>
            <a:pPr>
              <a:defRPr sz="1600"/>
            </a:pPr>
            <a:r>
              <a:t>Global deployment: Multi-region infrastructure</a:t>
            </a:r>
          </a:p>
          <a:p>
            <a:pPr>
              <a:defRPr sz="1600"/>
            </a:pPr>
            <a:r>
              <a:t>Mainnet blockchain: Production smart contracts</a:t>
            </a:r>
          </a:p>
          <a:p>
            <a:pPr>
              <a:defRPr sz="1600"/>
            </a:pPr>
            <a:r>
              <a:t>AI improvements: Advanced bot algorithms</a:t>
            </a:r>
          </a:p>
          <a:p>
            <a:pPr>
              <a:defRPr sz="1600"/>
            </a:pPr>
            <a:r>
              <a:t>Payment integration: In-game purchases</a:t>
            </a:r>
          </a:p>
          <a:p>
            <a:pPr>
              <a:defRPr sz="1600"/>
            </a:pPr>
            <a:r>
              <a:t>Video streaming: Match replay system</a:t>
            </a: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54509-3D6E-7EAF-74B4-8970C2DACC1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Future Improvements</a:t>
            </a:r>
            <a:endParaRPr lang="en-AE" sz="4000" dirty="0">
              <a:solidFill>
                <a:srgbClr val="FFFFFF"/>
              </a:solidFill>
            </a:endParaRPr>
          </a:p>
        </p:txBody>
      </p:sp>
      <p:graphicFrame>
        <p:nvGraphicFramePr>
          <p:cNvPr id="5" name="Content Placeholder 2">
            <a:extLst>
              <a:ext uri="{FF2B5EF4-FFF2-40B4-BE49-F238E27FC236}">
                <a16:creationId xmlns:a16="http://schemas.microsoft.com/office/drawing/2014/main" id="{57A6B086-E1F3-F82E-6F84-D3B6E2F10E22}"/>
              </a:ext>
            </a:extLst>
          </p:cNvPr>
          <p:cNvGraphicFramePr>
            <a:graphicFrameLocks noGrp="1"/>
          </p:cNvGraphicFramePr>
          <p:nvPr>
            <p:ph idx="1"/>
            <p:extLst>
              <p:ext uri="{D42A27DB-BD31-4B8C-83A1-F6EECF244321}">
                <p14:modId xmlns:p14="http://schemas.microsoft.com/office/powerpoint/2010/main" val="70735600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047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3220DC-3932-B849-4067-DD6B846BF6C3}"/>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Thank you</a:t>
            </a:r>
          </a:p>
        </p:txBody>
      </p:sp>
    </p:spTree>
    <p:extLst>
      <p:ext uri="{BB962C8B-B14F-4D97-AF65-F5344CB8AC3E}">
        <p14:creationId xmlns:p14="http://schemas.microsoft.com/office/powerpoint/2010/main" val="395049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Backend Framework (12/12): Fastify 4.29 + Node.js 18+ + TypeScript 5.3</a:t>
            </a:r>
          </a:p>
          <a:p>
            <a:pPr>
              <a:defRPr sz="1600"/>
            </a:pPr>
            <a:r>
              <a:t>Database Connection (12/12): SQLite 3 with per-service isolation</a:t>
            </a:r>
          </a:p>
          <a:p>
            <a:pPr>
              <a:defRPr sz="1600"/>
            </a:pPr>
            <a:r>
              <a:t>Backend Gameplay (12/12): Server-authoritative Pong with physics</a:t>
            </a:r>
          </a:p>
          <a:p>
            <a:pPr>
              <a:defRPr sz="1600"/>
            </a:pPr>
            <a:r>
              <a:t>Real-Time Sync (12/12): WebSocket 60 FPS game state broadcasting</a:t>
            </a:r>
          </a:p>
          <a:p>
            <a:pPr>
              <a:defRPr sz="1600"/>
            </a:pPr>
            <a:r>
              <a:t>OAuth &amp; Authentication (12/12): 42 School OAuth + JWT + 2FA (TOTP)</a:t>
            </a:r>
          </a:p>
          <a:p>
            <a:pPr>
              <a:defRPr sz="1600"/>
            </a:pPr>
            <a:r>
              <a:t>Blockchain Integration (12/12): Hardhat + Solidity for tournament records</a:t>
            </a:r>
          </a:p>
          <a:p>
            <a:pPr>
              <a:defRPr sz="1600"/>
            </a:pPr>
            <a:r>
              <a:t>Server-Side Rendering (12/12): SSR service for SEO and offline content</a:t>
            </a: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FFC61D-98DB-6032-00B4-CDAB95D9F6D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Major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5155642E-C3FC-2888-EE48-05374B622972}"/>
              </a:ext>
            </a:extLst>
          </p:cNvPr>
          <p:cNvGraphicFramePr>
            <a:graphicFrameLocks noGrp="1"/>
          </p:cNvGraphicFramePr>
          <p:nvPr>
            <p:ph idx="1"/>
            <p:extLst>
              <p:ext uri="{D42A27DB-BD31-4B8C-83A1-F6EECF244321}">
                <p14:modId xmlns:p14="http://schemas.microsoft.com/office/powerpoint/2010/main" val="10604979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2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CLI Client (Terminal-based game interface)</a:t>
            </a:r>
          </a:p>
          <a:p>
            <a:pPr>
              <a:defRPr sz="1600"/>
            </a:pPr>
            <a:r>
              <a:t>AI Opponent (Machine learning-based Pong bot)</a:t>
            </a:r>
          </a:p>
          <a:p>
            <a:pPr>
              <a:defRPr sz="1600"/>
            </a:pPr>
            <a:r>
              <a:t>Web Application Firewall (ModSecurity + Nginx)</a:t>
            </a:r>
          </a:p>
          <a:p>
            <a:pPr>
              <a:defRPr sz="1600"/>
            </a:pPr>
            <a:r>
              <a:t>Vault Integration (HashiCorp secrets management)</a:t>
            </a:r>
          </a:p>
          <a:p>
            <a:pPr>
              <a:defRPr sz="1600"/>
            </a:pPr>
            <a:r>
              <a:t>ELK Logging (Elasticsearch, Logstash, Kibana)</a:t>
            </a:r>
          </a:p>
          <a:p>
            <a:pPr>
              <a:defRPr sz="1600"/>
            </a:pPr>
            <a:r>
              <a:t>Prometheus Monitoring (Metrics and alerting)</a:t>
            </a:r>
          </a:p>
          <a:p>
            <a:pPr>
              <a:defRPr sz="1600"/>
            </a:pPr>
            <a:r>
              <a:t>GDPR Compliance (Data export, deletion, consent)</a:t>
            </a:r>
          </a:p>
          <a:p>
            <a:pPr>
              <a:defRPr sz="1600"/>
            </a:pPr>
            <a:r>
              <a:t>2FA Authentication (TOTP authenticator support)</a:t>
            </a:r>
          </a:p>
          <a:p>
            <a:pPr>
              <a:defRPr sz="1600"/>
            </a:pPr>
            <a:r>
              <a:t>HTTP-Only Cookies (Secure session management)</a:t>
            </a:r>
          </a:p>
          <a:p>
            <a:pPr>
              <a:defRPr sz="1600"/>
            </a:pPr>
            <a:r>
              <a:t>Microservices Architecture (4 independent services)</a:t>
            </a:r>
          </a:p>
          <a:p>
            <a:pPr>
              <a:defRPr sz="1600"/>
            </a:pPr>
            <a:r>
              <a:t>Campaign &amp; Leaderboards (Global rankings system)</a:t>
            </a: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89A00-6A0C-0412-ED29-AC25F06CAEF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Minor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C52E813B-DDD2-3B76-5F11-5810581BB39B}"/>
              </a:ext>
            </a:extLst>
          </p:cNvPr>
          <p:cNvGraphicFramePr>
            <a:graphicFrameLocks noGrp="1"/>
          </p:cNvGraphicFramePr>
          <p:nvPr>
            <p:ph idx="1"/>
            <p:extLst>
              <p:ext uri="{D42A27DB-BD31-4B8C-83A1-F6EECF244321}">
                <p14:modId xmlns:p14="http://schemas.microsoft.com/office/powerpoint/2010/main" val="7963254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84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600"/>
            </a:pPr>
            <a:r>
              <a:t>Phase 1: Requirements &amp; Planning (Week 1-2) - Define 125 point requirements, architecture design</a:t>
            </a:r>
          </a:p>
          <a:p>
            <a:pPr>
              <a:defRPr sz="1600"/>
            </a:pPr>
            <a:r>
              <a:t>Phase 2: Core Development (Week 3-7) - Implement auth, game, user services</a:t>
            </a:r>
          </a:p>
          <a:p>
            <a:pPr>
              <a:defRPr sz="1600"/>
            </a:pPr>
            <a:r>
              <a:t>Phase 3: Advanced Features (Week 8-10) - Add 2FA, blockchain, monitoring, GDPR</a:t>
            </a:r>
          </a:p>
          <a:p>
            <a:pPr>
              <a:defRPr sz="1600"/>
            </a:pPr>
            <a:r>
              <a:t>Phase 4: Testing &amp; Optimization (Week 11-12) - 180 automated tests, performance tuning</a:t>
            </a:r>
          </a:p>
          <a:p>
            <a:pPr>
              <a:defRPr sz="1600"/>
            </a:pPr>
            <a:r>
              <a:t>Phase 5: Deployment &amp; Documentation (Week 13) - Docker deployment, final reporting</a:t>
            </a:r>
          </a:p>
        </p:txBody>
      </p:sp>
      <p:sp>
        <p:nvSpPr>
          <p:cNvPr id="2" name="Title 1">
            <a:extLst>
              <a:ext uri="{FF2B5EF4-FFF2-40B4-BE49-F238E27FC236}">
                <a16:creationId xmlns:a16="http://schemas.microsoft.com/office/drawing/2014/main" id="{D47FB21F-C2C0-5B99-60FD-68CAFA932C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SDLC</a:t>
            </a:r>
          </a:p>
        </p:txBody>
      </p:sp>
      <p:pic>
        <p:nvPicPr>
          <p:cNvPr id="1026" name="Picture 2" descr="What is Agile Methodology? Benefits of using Agile | nvisia">
            <a:extLst>
              <a:ext uri="{FF2B5EF4-FFF2-40B4-BE49-F238E27FC236}">
                <a16:creationId xmlns:a16="http://schemas.microsoft.com/office/drawing/2014/main" id="{41435BDC-1953-FFA5-F7CE-2F5060226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83814" y="1501491"/>
            <a:ext cx="8624371" cy="493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31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B3122-0AA2-2888-33EF-FE0DBE715D7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Site</a:t>
            </a:r>
          </a:p>
        </p:txBody>
      </p:sp>
      <p:pic>
        <p:nvPicPr>
          <p:cNvPr id="9" name="Content Placeholder 8">
            <a:extLst>
              <a:ext uri="{FF2B5EF4-FFF2-40B4-BE49-F238E27FC236}">
                <a16:creationId xmlns:a16="http://schemas.microsoft.com/office/drawing/2014/main" id="{DB5B0684-5EF8-239E-FF8E-4E02123B8CDC}"/>
              </a:ext>
            </a:extLst>
          </p:cNvPr>
          <p:cNvPicPr>
            <a:picLocks noGrp="1" noChangeAspect="1"/>
          </p:cNvPicPr>
          <p:nvPr>
            <p:ph idx="1"/>
          </p:nvPr>
        </p:nvPicPr>
        <p:blipFill>
          <a:blip r:embed="rId3"/>
          <a:stretch>
            <a:fillRect/>
          </a:stretch>
        </p:blipFill>
        <p:spPr>
          <a:xfrm>
            <a:off x="1145067" y="1655276"/>
            <a:ext cx="9901866" cy="5124215"/>
          </a:xfrm>
          <a:prstGeom prst="rect">
            <a:avLst/>
          </a:prstGeom>
        </p:spPr>
      </p:pic>
    </p:spTree>
    <p:extLst>
      <p:ext uri="{BB962C8B-B14F-4D97-AF65-F5344CB8AC3E}">
        <p14:creationId xmlns:p14="http://schemas.microsoft.com/office/powerpoint/2010/main" val="243892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Local Registration: Email + secure password (Bcrypt, cost 10)</a:t>
            </a:r>
          </a:p>
          <a:p>
            <a:pPr>
              <a:defRPr sz="1800"/>
            </a:pPr>
            <a:r>
              <a:t>OAuth 2.0: 42 School intranet integration</a:t>
            </a:r>
          </a:p>
          <a:p>
            <a:pPr>
              <a:defRPr sz="1800"/>
            </a:pPr>
            <a:r>
              <a:t>Session Management: JWT tokens (HS256, 24h expiry)</a:t>
            </a:r>
          </a:p>
          <a:p>
            <a:pPr>
              <a:defRPr sz="1800"/>
            </a:pPr>
            <a:r>
              <a:t>User Profiles: Customizable avatars and statistics</a:t>
            </a:r>
          </a:p>
          <a:p>
            <a:pPr>
              <a:defRPr sz="1800"/>
            </a:pPr>
            <a:r>
              <a:t>Friend System: Add, accept, and manage friend relationships</a:t>
            </a:r>
          </a:p>
          <a:p>
            <a:pPr>
              <a:defRPr sz="1800"/>
            </a:pPr>
            <a:r>
              <a:t>GDPR Support: Data export and account deletion options</a:t>
            </a:r>
          </a:p>
          <a:p>
            <a:pPr>
              <a:defRPr sz="1800"/>
            </a:pPr>
            <a:r>
              <a:t>Account Security: Email verification, password reset flow</a:t>
            </a:r>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907592-2C60-1D9A-0B19-6490E456B4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User Management and Registration</a:t>
            </a:r>
          </a:p>
        </p:txBody>
      </p:sp>
      <p:pic>
        <p:nvPicPr>
          <p:cNvPr id="5" name="Content Placeholder 4">
            <a:extLst>
              <a:ext uri="{FF2B5EF4-FFF2-40B4-BE49-F238E27FC236}">
                <a16:creationId xmlns:a16="http://schemas.microsoft.com/office/drawing/2014/main" id="{CBE9E3FA-1B8A-CBF7-42CC-D5295CE86E69}"/>
              </a:ext>
            </a:extLst>
          </p:cNvPr>
          <p:cNvPicPr>
            <a:picLocks noGrp="1" noChangeAspect="1"/>
          </p:cNvPicPr>
          <p:nvPr>
            <p:ph idx="1"/>
          </p:nvPr>
        </p:nvPicPr>
        <p:blipFill>
          <a:blip r:embed="rId3"/>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235905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defRPr sz="1800"/>
            </a:pPr>
            <a:r>
              <a:t>Architecture: SQLite per microservice (auth, user, game, tournament)</a:t>
            </a:r>
          </a:p>
          <a:p>
            <a:pPr>
              <a:defRPr sz="1800"/>
            </a:pPr>
            <a:r>
              <a:t>auth.db: User credentials, sessions, 2FA secrets</a:t>
            </a:r>
          </a:p>
          <a:p>
            <a:pPr>
              <a:defRPr sz="1800"/>
            </a:pPr>
            <a:r>
              <a:t>users.db: Profiles, friends, statistics, GDPR preferences</a:t>
            </a:r>
          </a:p>
          <a:p>
            <a:pPr>
              <a:defRPr sz="1800"/>
            </a:pPr>
            <a:r>
              <a:t>games.db: Match history, game events, scores</a:t>
            </a:r>
          </a:p>
          <a:p>
            <a:pPr>
              <a:defRPr sz="1800"/>
            </a:pPr>
            <a:r>
              <a:t>tournaments.db: Brackets, results, blockchain references</a:t>
            </a:r>
          </a:p>
          <a:p>
            <a:pPr>
              <a:defRPr sz="1800"/>
            </a:pPr>
            <a:r>
              <a:t>Backup Strategy: Persistent Docker volumes</a:t>
            </a:r>
          </a:p>
          <a:p>
            <a:pPr>
              <a:defRPr sz="1800"/>
            </a:pPr>
            <a:r>
              <a:t>Encryption: Passwords hashed with Bcrypt, secrets in Vault</a:t>
            </a: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20ABFC-1EE8-EA99-E103-9AAAE8F3C3D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Database</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BCFE04D0-0FFB-87E8-87FF-0F3E41CB0559}"/>
              </a:ext>
            </a:extLst>
          </p:cNvPr>
          <p:cNvGraphicFramePr>
            <a:graphicFrameLocks noGrp="1"/>
          </p:cNvGraphicFramePr>
          <p:nvPr>
            <p:ph idx="1"/>
            <p:extLst>
              <p:ext uri="{D42A27DB-BD31-4B8C-83A1-F6EECF244321}">
                <p14:modId xmlns:p14="http://schemas.microsoft.com/office/powerpoint/2010/main" val="6529160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9683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5285</TotalTime>
  <Words>888</Words>
  <Application>Microsoft Office PowerPoint</Application>
  <PresentationFormat>Widescreen</PresentationFormat>
  <Paragraphs>150</Paragraphs>
  <Slides>36</Slides>
  <Notes>21</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Calibri</vt:lpstr>
      <vt:lpstr>Office Theme</vt:lpstr>
      <vt:lpstr>Transcendence</vt:lpstr>
      <vt:lpstr>PowerPoint Presentation</vt:lpstr>
      <vt:lpstr>Introduction</vt:lpstr>
      <vt:lpstr>Major Modules</vt:lpstr>
      <vt:lpstr>Minor Modules</vt:lpstr>
      <vt:lpstr>SDLC</vt:lpstr>
      <vt:lpstr>The Site</vt:lpstr>
      <vt:lpstr>User Management and Registration</vt:lpstr>
      <vt:lpstr>Database</vt:lpstr>
      <vt:lpstr>Signing In</vt:lpstr>
      <vt:lpstr>Multiple browser support</vt:lpstr>
      <vt:lpstr>Server-Side Rendering</vt:lpstr>
      <vt:lpstr>PowerPoint Presentation</vt:lpstr>
      <vt:lpstr>Find Friends</vt:lpstr>
      <vt:lpstr>Accepting Friend Request</vt:lpstr>
      <vt:lpstr>Remote Authetication</vt:lpstr>
      <vt:lpstr>42 auth image</vt:lpstr>
      <vt:lpstr>JSON Web Tokens</vt:lpstr>
      <vt:lpstr>User Settings</vt:lpstr>
      <vt:lpstr>2 Factor Authentication</vt:lpstr>
      <vt:lpstr>PowerPoint Presentation</vt:lpstr>
      <vt:lpstr>Pong</vt:lpstr>
      <vt:lpstr>Multiplayer mode</vt:lpstr>
      <vt:lpstr>Match History</vt:lpstr>
      <vt:lpstr>Tournament</vt:lpstr>
      <vt:lpstr>The Matches</vt:lpstr>
      <vt:lpstr>Logging and Monitoring</vt:lpstr>
      <vt:lpstr>Logging</vt:lpstr>
      <vt:lpstr>PowerPoint Presentation</vt:lpstr>
      <vt:lpstr>Monitoring</vt:lpstr>
      <vt:lpstr>Alerts</vt:lpstr>
      <vt:lpstr>Security</vt:lpstr>
      <vt:lpstr>Microservices</vt:lpstr>
      <vt:lpstr>Limitations</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Artic Firifire</dc:creator>
  <cp:lastModifiedBy>Artic Firifire</cp:lastModifiedBy>
  <cp:revision>14</cp:revision>
  <dcterms:created xsi:type="dcterms:W3CDTF">2024-10-10T11:34:51Z</dcterms:created>
  <dcterms:modified xsi:type="dcterms:W3CDTF">2024-10-23T07:00:24Z</dcterms:modified>
</cp:coreProperties>
</file>